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2" r:id="rId3"/>
    <p:sldId id="271" r:id="rId4"/>
    <p:sldId id="274" r:id="rId5"/>
    <p:sldId id="275" r:id="rId6"/>
    <p:sldId id="276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DE2A5-E8AE-4009-B951-86CF8A807702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F1961E-06EF-451D-94FF-578CDD0162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F1961E-06EF-451D-94FF-578CDD0162E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782762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2AF69-96B8-4E1B-9235-059E1E15F561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2AF69-96B8-4E1B-9235-059E1E15F561}" type="datetimeFigureOut">
              <a:rPr lang="en-US" smtClean="0"/>
              <a:pPr/>
              <a:t>10/2/2009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2FC7A-9A95-4D7F-95EE-04A08F48D2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More about words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October 1,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sp>
        <p:nvSpPr>
          <p:cNvPr id="6" name="SMARTPenAnnotation239"/>
          <p:cNvSpPr/>
          <p:nvPr/>
        </p:nvSpPr>
        <p:spPr>
          <a:xfrm>
            <a:off x="1460182" y="2460307"/>
            <a:ext cx="377042" cy="625633"/>
          </a:xfrm>
          <a:custGeom>
            <a:avLst/>
            <a:gdLst/>
            <a:ahLst/>
            <a:cxnLst/>
            <a:rect l="0" t="0" r="0" b="0"/>
            <a:pathLst>
              <a:path w="377042" h="625633">
                <a:moveTo>
                  <a:pt x="77152" y="0"/>
                </a:moveTo>
                <a:lnTo>
                  <a:pt x="77152" y="4551"/>
                </a:lnTo>
                <a:lnTo>
                  <a:pt x="72602" y="21033"/>
                </a:lnTo>
                <a:lnTo>
                  <a:pt x="69772" y="34913"/>
                </a:lnTo>
                <a:lnTo>
                  <a:pt x="70327" y="49945"/>
                </a:lnTo>
                <a:lnTo>
                  <a:pt x="75522" y="137642"/>
                </a:lnTo>
                <a:lnTo>
                  <a:pt x="76065" y="151769"/>
                </a:lnTo>
                <a:lnTo>
                  <a:pt x="77380" y="163092"/>
                </a:lnTo>
                <a:lnTo>
                  <a:pt x="81381" y="180753"/>
                </a:lnTo>
                <a:lnTo>
                  <a:pt x="86334" y="194952"/>
                </a:lnTo>
                <a:lnTo>
                  <a:pt x="92663" y="208565"/>
                </a:lnTo>
                <a:lnTo>
                  <a:pt x="101826" y="224141"/>
                </a:lnTo>
                <a:lnTo>
                  <a:pt x="107168" y="238048"/>
                </a:lnTo>
                <a:lnTo>
                  <a:pt x="108593" y="244424"/>
                </a:lnTo>
                <a:lnTo>
                  <a:pt x="111448" y="249627"/>
                </a:lnTo>
                <a:lnTo>
                  <a:pt x="119700" y="257948"/>
                </a:lnTo>
                <a:lnTo>
                  <a:pt x="130505" y="267987"/>
                </a:lnTo>
                <a:lnTo>
                  <a:pt x="139282" y="274046"/>
                </a:lnTo>
                <a:lnTo>
                  <a:pt x="144290" y="276994"/>
                </a:lnTo>
                <a:lnTo>
                  <a:pt x="151438" y="279913"/>
                </a:lnTo>
                <a:lnTo>
                  <a:pt x="160014" y="282811"/>
                </a:lnTo>
                <a:lnTo>
                  <a:pt x="169541" y="285696"/>
                </a:lnTo>
                <a:lnTo>
                  <a:pt x="176845" y="286666"/>
                </a:lnTo>
                <a:lnTo>
                  <a:pt x="182666" y="286361"/>
                </a:lnTo>
                <a:lnTo>
                  <a:pt x="187500" y="285205"/>
                </a:lnTo>
                <a:lnTo>
                  <a:pt x="208111" y="281380"/>
                </a:lnTo>
                <a:lnTo>
                  <a:pt x="221608" y="279027"/>
                </a:lnTo>
                <a:lnTo>
                  <a:pt x="232511" y="276505"/>
                </a:lnTo>
                <a:lnTo>
                  <a:pt x="241685" y="273872"/>
                </a:lnTo>
                <a:lnTo>
                  <a:pt x="249706" y="271164"/>
                </a:lnTo>
                <a:lnTo>
                  <a:pt x="256006" y="267454"/>
                </a:lnTo>
                <a:lnTo>
                  <a:pt x="265545" y="258251"/>
                </a:lnTo>
                <a:lnTo>
                  <a:pt x="275500" y="245271"/>
                </a:lnTo>
                <a:lnTo>
                  <a:pt x="285322" y="229977"/>
                </a:lnTo>
                <a:lnTo>
                  <a:pt x="292862" y="213655"/>
                </a:lnTo>
                <a:lnTo>
                  <a:pt x="299388" y="194335"/>
                </a:lnTo>
                <a:lnTo>
                  <a:pt x="302462" y="183849"/>
                </a:lnTo>
                <a:lnTo>
                  <a:pt x="304512" y="167334"/>
                </a:lnTo>
                <a:lnTo>
                  <a:pt x="305878" y="146798"/>
                </a:lnTo>
                <a:lnTo>
                  <a:pt x="306788" y="123583"/>
                </a:lnTo>
                <a:lnTo>
                  <a:pt x="306443" y="107154"/>
                </a:lnTo>
                <a:lnTo>
                  <a:pt x="305260" y="95248"/>
                </a:lnTo>
                <a:lnTo>
                  <a:pt x="302359" y="79480"/>
                </a:lnTo>
                <a:lnTo>
                  <a:pt x="301069" y="69297"/>
                </a:lnTo>
                <a:lnTo>
                  <a:pt x="301678" y="68105"/>
                </a:lnTo>
                <a:lnTo>
                  <a:pt x="303036" y="69216"/>
                </a:lnTo>
                <a:lnTo>
                  <a:pt x="312060" y="84686"/>
                </a:lnTo>
                <a:lnTo>
                  <a:pt x="320216" y="96001"/>
                </a:lnTo>
                <a:lnTo>
                  <a:pt x="328373" y="109977"/>
                </a:lnTo>
                <a:lnTo>
                  <a:pt x="341136" y="134186"/>
                </a:lnTo>
                <a:lnTo>
                  <a:pt x="353982" y="159432"/>
                </a:lnTo>
                <a:lnTo>
                  <a:pt x="359890" y="173729"/>
                </a:lnTo>
                <a:lnTo>
                  <a:pt x="365691" y="192465"/>
                </a:lnTo>
                <a:lnTo>
                  <a:pt x="368572" y="205463"/>
                </a:lnTo>
                <a:lnTo>
                  <a:pt x="371444" y="219843"/>
                </a:lnTo>
                <a:lnTo>
                  <a:pt x="373360" y="232287"/>
                </a:lnTo>
                <a:lnTo>
                  <a:pt x="374636" y="243440"/>
                </a:lnTo>
                <a:lnTo>
                  <a:pt x="375488" y="253734"/>
                </a:lnTo>
                <a:lnTo>
                  <a:pt x="376055" y="264406"/>
                </a:lnTo>
                <a:lnTo>
                  <a:pt x="376686" y="286424"/>
                </a:lnTo>
                <a:lnTo>
                  <a:pt x="377041" y="342994"/>
                </a:lnTo>
                <a:lnTo>
                  <a:pt x="376138" y="360108"/>
                </a:lnTo>
                <a:lnTo>
                  <a:pt x="374583" y="374374"/>
                </a:lnTo>
                <a:lnTo>
                  <a:pt x="372595" y="386743"/>
                </a:lnTo>
                <a:lnTo>
                  <a:pt x="369364" y="401656"/>
                </a:lnTo>
                <a:lnTo>
                  <a:pt x="365305" y="418266"/>
                </a:lnTo>
                <a:lnTo>
                  <a:pt x="360694" y="436006"/>
                </a:lnTo>
                <a:lnTo>
                  <a:pt x="352858" y="455453"/>
                </a:lnTo>
                <a:lnTo>
                  <a:pt x="342871" y="476038"/>
                </a:lnTo>
                <a:lnTo>
                  <a:pt x="331451" y="497381"/>
                </a:lnTo>
                <a:lnTo>
                  <a:pt x="320980" y="513515"/>
                </a:lnTo>
                <a:lnTo>
                  <a:pt x="311142" y="526176"/>
                </a:lnTo>
                <a:lnTo>
                  <a:pt x="301725" y="536521"/>
                </a:lnTo>
                <a:lnTo>
                  <a:pt x="283642" y="555637"/>
                </a:lnTo>
                <a:lnTo>
                  <a:pt x="274820" y="564734"/>
                </a:lnTo>
                <a:lnTo>
                  <a:pt x="267033" y="571752"/>
                </a:lnTo>
                <a:lnTo>
                  <a:pt x="259937" y="577383"/>
                </a:lnTo>
                <a:lnTo>
                  <a:pt x="246020" y="587132"/>
                </a:lnTo>
                <a:lnTo>
                  <a:pt x="230310" y="597815"/>
                </a:lnTo>
                <a:lnTo>
                  <a:pt x="222120" y="602379"/>
                </a:lnTo>
                <a:lnTo>
                  <a:pt x="213802" y="606373"/>
                </a:lnTo>
                <a:lnTo>
                  <a:pt x="205400" y="609989"/>
                </a:lnTo>
                <a:lnTo>
                  <a:pt x="196941" y="613352"/>
                </a:lnTo>
                <a:lnTo>
                  <a:pt x="179922" y="619628"/>
                </a:lnTo>
                <a:lnTo>
                  <a:pt x="171383" y="621683"/>
                </a:lnTo>
                <a:lnTo>
                  <a:pt x="162833" y="623053"/>
                </a:lnTo>
                <a:lnTo>
                  <a:pt x="154275" y="623966"/>
                </a:lnTo>
                <a:lnTo>
                  <a:pt x="143807" y="624575"/>
                </a:lnTo>
                <a:lnTo>
                  <a:pt x="119477" y="625251"/>
                </a:lnTo>
                <a:lnTo>
                  <a:pt x="88106" y="625632"/>
                </a:lnTo>
                <a:lnTo>
                  <a:pt x="79692" y="624733"/>
                </a:lnTo>
                <a:lnTo>
                  <a:pt x="72178" y="623181"/>
                </a:lnTo>
                <a:lnTo>
                  <a:pt x="65264" y="621194"/>
                </a:lnTo>
                <a:lnTo>
                  <a:pt x="58749" y="618917"/>
                </a:lnTo>
                <a:lnTo>
                  <a:pt x="52501" y="616447"/>
                </a:lnTo>
                <a:lnTo>
                  <a:pt x="41431" y="611161"/>
                </a:lnTo>
                <a:lnTo>
                  <a:pt x="28892" y="602831"/>
                </a:lnTo>
                <a:lnTo>
                  <a:pt x="18873" y="597172"/>
                </a:lnTo>
                <a:lnTo>
                  <a:pt x="15440" y="593378"/>
                </a:lnTo>
                <a:lnTo>
                  <a:pt x="13151" y="588942"/>
                </a:lnTo>
                <a:lnTo>
                  <a:pt x="7389" y="573599"/>
                </a:lnTo>
                <a:lnTo>
                  <a:pt x="0" y="5572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0"/>
          <p:cNvSpPr/>
          <p:nvPr/>
        </p:nvSpPr>
        <p:spPr>
          <a:xfrm>
            <a:off x="2008822" y="2546032"/>
            <a:ext cx="351473" cy="24527"/>
          </a:xfrm>
          <a:custGeom>
            <a:avLst/>
            <a:gdLst/>
            <a:ahLst/>
            <a:cxnLst/>
            <a:rect l="0" t="0" r="0" b="0"/>
            <a:pathLst>
              <a:path w="351473" h="24527">
                <a:moveTo>
                  <a:pt x="0" y="17145"/>
                </a:moveTo>
                <a:lnTo>
                  <a:pt x="13653" y="21696"/>
                </a:lnTo>
                <a:lnTo>
                  <a:pt x="18627" y="23036"/>
                </a:lnTo>
                <a:lnTo>
                  <a:pt x="22895" y="23930"/>
                </a:lnTo>
                <a:lnTo>
                  <a:pt x="26694" y="24526"/>
                </a:lnTo>
                <a:lnTo>
                  <a:pt x="33988" y="23971"/>
                </a:lnTo>
                <a:lnTo>
                  <a:pt x="43614" y="22648"/>
                </a:lnTo>
                <a:lnTo>
                  <a:pt x="54793" y="20814"/>
                </a:lnTo>
                <a:lnTo>
                  <a:pt x="65104" y="19591"/>
                </a:lnTo>
                <a:lnTo>
                  <a:pt x="74835" y="18776"/>
                </a:lnTo>
                <a:lnTo>
                  <a:pt x="84180" y="18232"/>
                </a:lnTo>
                <a:lnTo>
                  <a:pt x="104723" y="17628"/>
                </a:lnTo>
                <a:lnTo>
                  <a:pt x="115536" y="17467"/>
                </a:lnTo>
                <a:lnTo>
                  <a:pt x="125601" y="16407"/>
                </a:lnTo>
                <a:lnTo>
                  <a:pt x="135169" y="14748"/>
                </a:lnTo>
                <a:lnTo>
                  <a:pt x="144405" y="12690"/>
                </a:lnTo>
                <a:lnTo>
                  <a:pt x="154373" y="11317"/>
                </a:lnTo>
                <a:lnTo>
                  <a:pt x="164828" y="10403"/>
                </a:lnTo>
                <a:lnTo>
                  <a:pt x="175608" y="9793"/>
                </a:lnTo>
                <a:lnTo>
                  <a:pt x="215525" y="6575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1"/>
          <p:cNvSpPr/>
          <p:nvPr/>
        </p:nvSpPr>
        <p:spPr>
          <a:xfrm>
            <a:off x="2077402" y="2657475"/>
            <a:ext cx="317183" cy="24173"/>
          </a:xfrm>
          <a:custGeom>
            <a:avLst/>
            <a:gdLst/>
            <a:ahLst/>
            <a:cxnLst/>
            <a:rect l="0" t="0" r="0" b="0"/>
            <a:pathLst>
              <a:path w="317183" h="24173">
                <a:moveTo>
                  <a:pt x="0" y="8572"/>
                </a:moveTo>
                <a:lnTo>
                  <a:pt x="9102" y="13123"/>
                </a:lnTo>
                <a:lnTo>
                  <a:pt x="12735" y="15416"/>
                </a:lnTo>
                <a:lnTo>
                  <a:pt x="16110" y="17897"/>
                </a:lnTo>
                <a:lnTo>
                  <a:pt x="19313" y="20504"/>
                </a:lnTo>
                <a:lnTo>
                  <a:pt x="23352" y="22242"/>
                </a:lnTo>
                <a:lnTo>
                  <a:pt x="27951" y="23400"/>
                </a:lnTo>
                <a:lnTo>
                  <a:pt x="32921" y="24172"/>
                </a:lnTo>
                <a:lnTo>
                  <a:pt x="40045" y="23735"/>
                </a:lnTo>
                <a:lnTo>
                  <a:pt x="48604" y="22491"/>
                </a:lnTo>
                <a:lnTo>
                  <a:pt x="58120" y="20709"/>
                </a:lnTo>
                <a:lnTo>
                  <a:pt x="69227" y="19521"/>
                </a:lnTo>
                <a:lnTo>
                  <a:pt x="81394" y="18729"/>
                </a:lnTo>
                <a:lnTo>
                  <a:pt x="105708" y="17849"/>
                </a:lnTo>
                <a:lnTo>
                  <a:pt x="126039" y="17457"/>
                </a:lnTo>
                <a:lnTo>
                  <a:pt x="135461" y="16400"/>
                </a:lnTo>
                <a:lnTo>
                  <a:pt x="144600" y="14744"/>
                </a:lnTo>
                <a:lnTo>
                  <a:pt x="153550" y="12686"/>
                </a:lnTo>
                <a:lnTo>
                  <a:pt x="162374" y="11315"/>
                </a:lnTo>
                <a:lnTo>
                  <a:pt x="171114" y="10401"/>
                </a:lnTo>
                <a:lnTo>
                  <a:pt x="179799" y="9791"/>
                </a:lnTo>
                <a:lnTo>
                  <a:pt x="187493" y="9385"/>
                </a:lnTo>
                <a:lnTo>
                  <a:pt x="201123" y="8933"/>
                </a:lnTo>
                <a:lnTo>
                  <a:pt x="207425" y="7860"/>
                </a:lnTo>
                <a:lnTo>
                  <a:pt x="213531" y="6193"/>
                </a:lnTo>
                <a:lnTo>
                  <a:pt x="219506" y="4128"/>
                </a:lnTo>
                <a:lnTo>
                  <a:pt x="226347" y="2752"/>
                </a:lnTo>
                <a:lnTo>
                  <a:pt x="233766" y="1834"/>
                </a:lnTo>
                <a:lnTo>
                  <a:pt x="241569" y="1223"/>
                </a:lnTo>
                <a:lnTo>
                  <a:pt x="248676" y="815"/>
                </a:lnTo>
                <a:lnTo>
                  <a:pt x="261652" y="362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2"/>
          <p:cNvSpPr/>
          <p:nvPr/>
        </p:nvSpPr>
        <p:spPr>
          <a:xfrm>
            <a:off x="2506027" y="2427568"/>
            <a:ext cx="360046" cy="367068"/>
          </a:xfrm>
          <a:custGeom>
            <a:avLst/>
            <a:gdLst/>
            <a:ahLst/>
            <a:cxnLst/>
            <a:rect l="0" t="0" r="0" b="0"/>
            <a:pathLst>
              <a:path w="360046" h="367068">
                <a:moveTo>
                  <a:pt x="0" y="67029"/>
                </a:moveTo>
                <a:lnTo>
                  <a:pt x="4551" y="57928"/>
                </a:lnTo>
                <a:lnTo>
                  <a:pt x="11932" y="47716"/>
                </a:lnTo>
                <a:lnTo>
                  <a:pt x="19908" y="41618"/>
                </a:lnTo>
                <a:lnTo>
                  <a:pt x="24702" y="38658"/>
                </a:lnTo>
                <a:lnTo>
                  <a:pt x="35518" y="33828"/>
                </a:lnTo>
                <a:lnTo>
                  <a:pt x="67856" y="20841"/>
                </a:lnTo>
                <a:lnTo>
                  <a:pt x="82385" y="16234"/>
                </a:lnTo>
                <a:lnTo>
                  <a:pt x="94928" y="13163"/>
                </a:lnTo>
                <a:lnTo>
                  <a:pt x="106148" y="11116"/>
                </a:lnTo>
                <a:lnTo>
                  <a:pt x="115533" y="8799"/>
                </a:lnTo>
                <a:lnTo>
                  <a:pt x="123694" y="6301"/>
                </a:lnTo>
                <a:lnTo>
                  <a:pt x="131040" y="3684"/>
                </a:lnTo>
                <a:lnTo>
                  <a:pt x="137843" y="1939"/>
                </a:lnTo>
                <a:lnTo>
                  <a:pt x="144283" y="776"/>
                </a:lnTo>
                <a:lnTo>
                  <a:pt x="150481" y="0"/>
                </a:lnTo>
                <a:lnTo>
                  <a:pt x="157470" y="436"/>
                </a:lnTo>
                <a:lnTo>
                  <a:pt x="164988" y="1678"/>
                </a:lnTo>
                <a:lnTo>
                  <a:pt x="172857" y="3459"/>
                </a:lnTo>
                <a:lnTo>
                  <a:pt x="180008" y="4647"/>
                </a:lnTo>
                <a:lnTo>
                  <a:pt x="186680" y="5439"/>
                </a:lnTo>
                <a:lnTo>
                  <a:pt x="193034" y="5966"/>
                </a:lnTo>
                <a:lnTo>
                  <a:pt x="199174" y="7270"/>
                </a:lnTo>
                <a:lnTo>
                  <a:pt x="205173" y="9092"/>
                </a:lnTo>
                <a:lnTo>
                  <a:pt x="211077" y="11260"/>
                </a:lnTo>
                <a:lnTo>
                  <a:pt x="217870" y="12704"/>
                </a:lnTo>
                <a:lnTo>
                  <a:pt x="225257" y="13668"/>
                </a:lnTo>
                <a:lnTo>
                  <a:pt x="233039" y="14310"/>
                </a:lnTo>
                <a:lnTo>
                  <a:pt x="239179" y="16643"/>
                </a:lnTo>
                <a:lnTo>
                  <a:pt x="244225" y="20103"/>
                </a:lnTo>
                <a:lnTo>
                  <a:pt x="259168" y="34794"/>
                </a:lnTo>
                <a:lnTo>
                  <a:pt x="267903" y="40955"/>
                </a:lnTo>
                <a:lnTo>
                  <a:pt x="272900" y="43931"/>
                </a:lnTo>
                <a:lnTo>
                  <a:pt x="276231" y="47821"/>
                </a:lnTo>
                <a:lnTo>
                  <a:pt x="278451" y="52318"/>
                </a:lnTo>
                <a:lnTo>
                  <a:pt x="281871" y="62396"/>
                </a:lnTo>
                <a:lnTo>
                  <a:pt x="286566" y="73225"/>
                </a:lnTo>
                <a:lnTo>
                  <a:pt x="289288" y="84388"/>
                </a:lnTo>
                <a:lnTo>
                  <a:pt x="290013" y="90032"/>
                </a:lnTo>
                <a:lnTo>
                  <a:pt x="289545" y="96652"/>
                </a:lnTo>
                <a:lnTo>
                  <a:pt x="288280" y="103922"/>
                </a:lnTo>
                <a:lnTo>
                  <a:pt x="286484" y="111627"/>
                </a:lnTo>
                <a:lnTo>
                  <a:pt x="285287" y="118669"/>
                </a:lnTo>
                <a:lnTo>
                  <a:pt x="284489" y="125268"/>
                </a:lnTo>
                <a:lnTo>
                  <a:pt x="283957" y="131572"/>
                </a:lnTo>
                <a:lnTo>
                  <a:pt x="281697" y="137681"/>
                </a:lnTo>
                <a:lnTo>
                  <a:pt x="278285" y="143658"/>
                </a:lnTo>
                <a:lnTo>
                  <a:pt x="274106" y="149547"/>
                </a:lnTo>
                <a:lnTo>
                  <a:pt x="269415" y="158236"/>
                </a:lnTo>
                <a:lnTo>
                  <a:pt x="264382" y="168791"/>
                </a:lnTo>
                <a:lnTo>
                  <a:pt x="259122" y="180591"/>
                </a:lnTo>
                <a:lnTo>
                  <a:pt x="253711" y="190362"/>
                </a:lnTo>
                <a:lnTo>
                  <a:pt x="248198" y="198781"/>
                </a:lnTo>
                <a:lnTo>
                  <a:pt x="242618" y="206298"/>
                </a:lnTo>
                <a:lnTo>
                  <a:pt x="236993" y="213215"/>
                </a:lnTo>
                <a:lnTo>
                  <a:pt x="231338" y="219732"/>
                </a:lnTo>
                <a:lnTo>
                  <a:pt x="225663" y="225981"/>
                </a:lnTo>
                <a:lnTo>
                  <a:pt x="214277" y="238004"/>
                </a:lnTo>
                <a:lnTo>
                  <a:pt x="208574" y="243877"/>
                </a:lnTo>
                <a:lnTo>
                  <a:pt x="201914" y="249698"/>
                </a:lnTo>
                <a:lnTo>
                  <a:pt x="194617" y="255483"/>
                </a:lnTo>
                <a:lnTo>
                  <a:pt x="186895" y="261245"/>
                </a:lnTo>
                <a:lnTo>
                  <a:pt x="153272" y="287558"/>
                </a:lnTo>
                <a:lnTo>
                  <a:pt x="143139" y="295011"/>
                </a:lnTo>
                <a:lnTo>
                  <a:pt x="134478" y="300932"/>
                </a:lnTo>
                <a:lnTo>
                  <a:pt x="110648" y="316356"/>
                </a:lnTo>
                <a:lnTo>
                  <a:pt x="102340" y="321830"/>
                </a:lnTo>
                <a:lnTo>
                  <a:pt x="94897" y="326431"/>
                </a:lnTo>
                <a:lnTo>
                  <a:pt x="88030" y="330451"/>
                </a:lnTo>
                <a:lnTo>
                  <a:pt x="81547" y="334084"/>
                </a:lnTo>
                <a:lnTo>
                  <a:pt x="71803" y="338120"/>
                </a:lnTo>
                <a:lnTo>
                  <a:pt x="63345" y="339914"/>
                </a:lnTo>
                <a:lnTo>
                  <a:pt x="53236" y="340711"/>
                </a:lnTo>
                <a:lnTo>
                  <a:pt x="39853" y="341066"/>
                </a:lnTo>
                <a:lnTo>
                  <a:pt x="32284" y="341160"/>
                </a:lnTo>
                <a:lnTo>
                  <a:pt x="26285" y="340271"/>
                </a:lnTo>
                <a:lnTo>
                  <a:pt x="17080" y="336742"/>
                </a:lnTo>
                <a:lnTo>
                  <a:pt x="14244" y="334468"/>
                </a:lnTo>
                <a:lnTo>
                  <a:pt x="12353" y="331999"/>
                </a:lnTo>
                <a:lnTo>
                  <a:pt x="11093" y="329401"/>
                </a:lnTo>
                <a:lnTo>
                  <a:pt x="9693" y="323974"/>
                </a:lnTo>
                <a:lnTo>
                  <a:pt x="8794" y="312729"/>
                </a:lnTo>
                <a:lnTo>
                  <a:pt x="9672" y="310839"/>
                </a:lnTo>
                <a:lnTo>
                  <a:pt x="11211" y="309579"/>
                </a:lnTo>
                <a:lnTo>
                  <a:pt x="13189" y="308739"/>
                </a:lnTo>
                <a:lnTo>
                  <a:pt x="20467" y="302726"/>
                </a:lnTo>
                <a:lnTo>
                  <a:pt x="30051" y="294655"/>
                </a:lnTo>
                <a:lnTo>
                  <a:pt x="40661" y="287894"/>
                </a:lnTo>
                <a:lnTo>
                  <a:pt x="51727" y="284254"/>
                </a:lnTo>
                <a:lnTo>
                  <a:pt x="57345" y="283283"/>
                </a:lnTo>
                <a:lnTo>
                  <a:pt x="97107" y="277366"/>
                </a:lnTo>
                <a:lnTo>
                  <a:pt x="109505" y="276786"/>
                </a:lnTo>
                <a:lnTo>
                  <a:pt x="119676" y="277352"/>
                </a:lnTo>
                <a:lnTo>
                  <a:pt x="128362" y="278682"/>
                </a:lnTo>
                <a:lnTo>
                  <a:pt x="137009" y="279569"/>
                </a:lnTo>
                <a:lnTo>
                  <a:pt x="145632" y="280160"/>
                </a:lnTo>
                <a:lnTo>
                  <a:pt x="154238" y="280554"/>
                </a:lnTo>
                <a:lnTo>
                  <a:pt x="161880" y="281769"/>
                </a:lnTo>
                <a:lnTo>
                  <a:pt x="168880" y="283531"/>
                </a:lnTo>
                <a:lnTo>
                  <a:pt x="175452" y="285659"/>
                </a:lnTo>
                <a:lnTo>
                  <a:pt x="182690" y="287077"/>
                </a:lnTo>
                <a:lnTo>
                  <a:pt x="190374" y="288023"/>
                </a:lnTo>
                <a:lnTo>
                  <a:pt x="198353" y="288653"/>
                </a:lnTo>
                <a:lnTo>
                  <a:pt x="205578" y="290026"/>
                </a:lnTo>
                <a:lnTo>
                  <a:pt x="212299" y="291894"/>
                </a:lnTo>
                <a:lnTo>
                  <a:pt x="218685" y="294091"/>
                </a:lnTo>
                <a:lnTo>
                  <a:pt x="224848" y="296509"/>
                </a:lnTo>
                <a:lnTo>
                  <a:pt x="230861" y="299073"/>
                </a:lnTo>
                <a:lnTo>
                  <a:pt x="242622" y="304462"/>
                </a:lnTo>
                <a:lnTo>
                  <a:pt x="265695" y="315683"/>
                </a:lnTo>
                <a:lnTo>
                  <a:pt x="271428" y="318523"/>
                </a:lnTo>
                <a:lnTo>
                  <a:pt x="278107" y="322322"/>
                </a:lnTo>
                <a:lnTo>
                  <a:pt x="285417" y="326759"/>
                </a:lnTo>
                <a:lnTo>
                  <a:pt x="293148" y="331623"/>
                </a:lnTo>
                <a:lnTo>
                  <a:pt x="300207" y="335817"/>
                </a:lnTo>
                <a:lnTo>
                  <a:pt x="306818" y="339566"/>
                </a:lnTo>
                <a:lnTo>
                  <a:pt x="313130" y="343018"/>
                </a:lnTo>
                <a:lnTo>
                  <a:pt x="322684" y="349393"/>
                </a:lnTo>
                <a:lnTo>
                  <a:pt x="331057" y="355402"/>
                </a:lnTo>
                <a:lnTo>
                  <a:pt x="341129" y="361247"/>
                </a:lnTo>
                <a:lnTo>
                  <a:pt x="349415" y="364480"/>
                </a:lnTo>
                <a:lnTo>
                  <a:pt x="360045" y="3670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43"/>
          <p:cNvSpPr/>
          <p:nvPr/>
        </p:nvSpPr>
        <p:spPr>
          <a:xfrm>
            <a:off x="2934652" y="2566811"/>
            <a:ext cx="300038" cy="236397"/>
          </a:xfrm>
          <a:custGeom>
            <a:avLst/>
            <a:gdLst/>
            <a:ahLst/>
            <a:cxnLst/>
            <a:rect l="0" t="0" r="0" b="0"/>
            <a:pathLst>
              <a:path w="300038" h="236397">
                <a:moveTo>
                  <a:pt x="0" y="4939"/>
                </a:moveTo>
                <a:lnTo>
                  <a:pt x="4551" y="388"/>
                </a:lnTo>
                <a:lnTo>
                  <a:pt x="5891" y="0"/>
                </a:lnTo>
                <a:lnTo>
                  <a:pt x="6785" y="693"/>
                </a:lnTo>
                <a:lnTo>
                  <a:pt x="7381" y="2108"/>
                </a:lnTo>
                <a:lnTo>
                  <a:pt x="8731" y="3052"/>
                </a:lnTo>
                <a:lnTo>
                  <a:pt x="12770" y="4100"/>
                </a:lnTo>
                <a:lnTo>
                  <a:pt x="15181" y="6285"/>
                </a:lnTo>
                <a:lnTo>
                  <a:pt x="17741" y="9646"/>
                </a:lnTo>
                <a:lnTo>
                  <a:pt x="20400" y="13792"/>
                </a:lnTo>
                <a:lnTo>
                  <a:pt x="25894" y="20938"/>
                </a:lnTo>
                <a:lnTo>
                  <a:pt x="31511" y="27290"/>
                </a:lnTo>
                <a:lnTo>
                  <a:pt x="37182" y="33287"/>
                </a:lnTo>
                <a:lnTo>
                  <a:pt x="40028" y="37173"/>
                </a:lnTo>
                <a:lnTo>
                  <a:pt x="42878" y="41668"/>
                </a:lnTo>
                <a:lnTo>
                  <a:pt x="45730" y="46570"/>
                </a:lnTo>
                <a:lnTo>
                  <a:pt x="48584" y="51743"/>
                </a:lnTo>
                <a:lnTo>
                  <a:pt x="54296" y="62570"/>
                </a:lnTo>
                <a:lnTo>
                  <a:pt x="58105" y="67172"/>
                </a:lnTo>
                <a:lnTo>
                  <a:pt x="62549" y="71193"/>
                </a:lnTo>
                <a:lnTo>
                  <a:pt x="71614" y="78200"/>
                </a:lnTo>
                <a:lnTo>
                  <a:pt x="78819" y="84489"/>
                </a:lnTo>
                <a:lnTo>
                  <a:pt x="87735" y="92999"/>
                </a:lnTo>
                <a:lnTo>
                  <a:pt x="92780" y="97936"/>
                </a:lnTo>
                <a:lnTo>
                  <a:pt x="99954" y="104084"/>
                </a:lnTo>
                <a:lnTo>
                  <a:pt x="108546" y="111041"/>
                </a:lnTo>
                <a:lnTo>
                  <a:pt x="138842" y="134484"/>
                </a:lnTo>
                <a:lnTo>
                  <a:pt x="149711" y="142737"/>
                </a:lnTo>
                <a:lnTo>
                  <a:pt x="157910" y="149192"/>
                </a:lnTo>
                <a:lnTo>
                  <a:pt x="164328" y="154447"/>
                </a:lnTo>
                <a:lnTo>
                  <a:pt x="169560" y="158904"/>
                </a:lnTo>
                <a:lnTo>
                  <a:pt x="174952" y="162827"/>
                </a:lnTo>
                <a:lnTo>
                  <a:pt x="180452" y="166395"/>
                </a:lnTo>
                <a:lnTo>
                  <a:pt x="186024" y="169726"/>
                </a:lnTo>
                <a:lnTo>
                  <a:pt x="191643" y="172899"/>
                </a:lnTo>
                <a:lnTo>
                  <a:pt x="202967" y="178965"/>
                </a:lnTo>
                <a:lnTo>
                  <a:pt x="207701" y="182869"/>
                </a:lnTo>
                <a:lnTo>
                  <a:pt x="211810" y="187376"/>
                </a:lnTo>
                <a:lnTo>
                  <a:pt x="215502" y="192286"/>
                </a:lnTo>
                <a:lnTo>
                  <a:pt x="219868" y="196512"/>
                </a:lnTo>
                <a:lnTo>
                  <a:pt x="224684" y="200282"/>
                </a:lnTo>
                <a:lnTo>
                  <a:pt x="229799" y="203747"/>
                </a:lnTo>
                <a:lnTo>
                  <a:pt x="235114" y="207010"/>
                </a:lnTo>
                <a:lnTo>
                  <a:pt x="240563" y="210138"/>
                </a:lnTo>
                <a:lnTo>
                  <a:pt x="246100" y="213176"/>
                </a:lnTo>
                <a:lnTo>
                  <a:pt x="254793" y="216551"/>
                </a:lnTo>
                <a:lnTo>
                  <a:pt x="258444" y="217451"/>
                </a:lnTo>
                <a:lnTo>
                  <a:pt x="263736" y="219956"/>
                </a:lnTo>
                <a:lnTo>
                  <a:pt x="270122" y="223531"/>
                </a:lnTo>
                <a:lnTo>
                  <a:pt x="300037" y="2363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44"/>
          <p:cNvSpPr/>
          <p:nvPr/>
        </p:nvSpPr>
        <p:spPr>
          <a:xfrm>
            <a:off x="2994660" y="2563177"/>
            <a:ext cx="180023" cy="188596"/>
          </a:xfrm>
          <a:custGeom>
            <a:avLst/>
            <a:gdLst/>
            <a:ahLst/>
            <a:cxnLst/>
            <a:rect l="0" t="0" r="0" b="0"/>
            <a:pathLst>
              <a:path w="180023" h="188596">
                <a:moveTo>
                  <a:pt x="180022" y="0"/>
                </a:moveTo>
                <a:lnTo>
                  <a:pt x="170920" y="4551"/>
                </a:lnTo>
                <a:lnTo>
                  <a:pt x="168239" y="6844"/>
                </a:lnTo>
                <a:lnTo>
                  <a:pt x="166452" y="9325"/>
                </a:lnTo>
                <a:lnTo>
                  <a:pt x="165260" y="11932"/>
                </a:lnTo>
                <a:lnTo>
                  <a:pt x="162561" y="16527"/>
                </a:lnTo>
                <a:lnTo>
                  <a:pt x="154482" y="29253"/>
                </a:lnTo>
                <a:lnTo>
                  <a:pt x="148708" y="37599"/>
                </a:lnTo>
                <a:lnTo>
                  <a:pt x="134672" y="57033"/>
                </a:lnTo>
                <a:lnTo>
                  <a:pt x="127881" y="65645"/>
                </a:lnTo>
                <a:lnTo>
                  <a:pt x="121449" y="73291"/>
                </a:lnTo>
                <a:lnTo>
                  <a:pt x="115256" y="80293"/>
                </a:lnTo>
                <a:lnTo>
                  <a:pt x="110174" y="86866"/>
                </a:lnTo>
                <a:lnTo>
                  <a:pt x="105835" y="93153"/>
                </a:lnTo>
                <a:lnTo>
                  <a:pt x="101989" y="99250"/>
                </a:lnTo>
                <a:lnTo>
                  <a:pt x="97520" y="105219"/>
                </a:lnTo>
                <a:lnTo>
                  <a:pt x="92635" y="111103"/>
                </a:lnTo>
                <a:lnTo>
                  <a:pt x="87474" y="116931"/>
                </a:lnTo>
                <a:lnTo>
                  <a:pt x="79271" y="123674"/>
                </a:lnTo>
                <a:lnTo>
                  <a:pt x="69040" y="131027"/>
                </a:lnTo>
                <a:lnTo>
                  <a:pt x="57456" y="138786"/>
                </a:lnTo>
                <a:lnTo>
                  <a:pt x="48782" y="145864"/>
                </a:lnTo>
                <a:lnTo>
                  <a:pt x="42046" y="152488"/>
                </a:lnTo>
                <a:lnTo>
                  <a:pt x="36603" y="158809"/>
                </a:lnTo>
                <a:lnTo>
                  <a:pt x="31069" y="163975"/>
                </a:lnTo>
                <a:lnTo>
                  <a:pt x="25475" y="168372"/>
                </a:lnTo>
                <a:lnTo>
                  <a:pt x="19841" y="172255"/>
                </a:lnTo>
                <a:lnTo>
                  <a:pt x="15132" y="175797"/>
                </a:lnTo>
                <a:lnTo>
                  <a:pt x="11040" y="179111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45"/>
          <p:cNvSpPr/>
          <p:nvPr/>
        </p:nvSpPr>
        <p:spPr>
          <a:xfrm>
            <a:off x="3337559" y="2623185"/>
            <a:ext cx="308612" cy="42863"/>
          </a:xfrm>
          <a:custGeom>
            <a:avLst/>
            <a:gdLst/>
            <a:ahLst/>
            <a:cxnLst/>
            <a:rect l="0" t="0" r="0" b="0"/>
            <a:pathLst>
              <a:path w="308612" h="42863">
                <a:moveTo>
                  <a:pt x="0" y="42862"/>
                </a:moveTo>
                <a:lnTo>
                  <a:pt x="11932" y="42862"/>
                </a:lnTo>
                <a:lnTo>
                  <a:pt x="20337" y="41910"/>
                </a:lnTo>
                <a:lnTo>
                  <a:pt x="47457" y="38311"/>
                </a:lnTo>
                <a:lnTo>
                  <a:pt x="59260" y="36971"/>
                </a:lnTo>
                <a:lnTo>
                  <a:pt x="69035" y="36077"/>
                </a:lnTo>
                <a:lnTo>
                  <a:pt x="77456" y="35481"/>
                </a:lnTo>
                <a:lnTo>
                  <a:pt x="89737" y="35084"/>
                </a:lnTo>
                <a:lnTo>
                  <a:pt x="121163" y="34642"/>
                </a:lnTo>
                <a:lnTo>
                  <a:pt x="134116" y="33572"/>
                </a:lnTo>
                <a:lnTo>
                  <a:pt x="144655" y="31907"/>
                </a:lnTo>
                <a:lnTo>
                  <a:pt x="153587" y="29843"/>
                </a:lnTo>
                <a:lnTo>
                  <a:pt x="161447" y="28468"/>
                </a:lnTo>
                <a:lnTo>
                  <a:pt x="168592" y="27551"/>
                </a:lnTo>
                <a:lnTo>
                  <a:pt x="175259" y="26940"/>
                </a:lnTo>
                <a:lnTo>
                  <a:pt x="181610" y="26532"/>
                </a:lnTo>
                <a:lnTo>
                  <a:pt x="193746" y="26079"/>
                </a:lnTo>
                <a:lnTo>
                  <a:pt x="202507" y="25006"/>
                </a:lnTo>
                <a:lnTo>
                  <a:pt x="213109" y="23338"/>
                </a:lnTo>
                <a:lnTo>
                  <a:pt x="224940" y="21274"/>
                </a:lnTo>
                <a:lnTo>
                  <a:pt x="236638" y="18945"/>
                </a:lnTo>
                <a:lnTo>
                  <a:pt x="259795" y="13817"/>
                </a:lnTo>
                <a:lnTo>
                  <a:pt x="270352" y="12069"/>
                </a:lnTo>
                <a:lnTo>
                  <a:pt x="280248" y="10903"/>
                </a:lnTo>
                <a:lnTo>
                  <a:pt x="289702" y="10126"/>
                </a:lnTo>
                <a:lnTo>
                  <a:pt x="296005" y="8656"/>
                </a:lnTo>
                <a:lnTo>
                  <a:pt x="300207" y="6723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6"/>
          <p:cNvSpPr/>
          <p:nvPr/>
        </p:nvSpPr>
        <p:spPr>
          <a:xfrm>
            <a:off x="3671887" y="2486025"/>
            <a:ext cx="311447" cy="290230"/>
          </a:xfrm>
          <a:custGeom>
            <a:avLst/>
            <a:gdLst/>
            <a:ahLst/>
            <a:cxnLst/>
            <a:rect l="0" t="0" r="0" b="0"/>
            <a:pathLst>
              <a:path w="311447" h="290230">
                <a:moveTo>
                  <a:pt x="0" y="0"/>
                </a:moveTo>
                <a:lnTo>
                  <a:pt x="13652" y="0"/>
                </a:lnTo>
                <a:lnTo>
                  <a:pt x="50835" y="2539"/>
                </a:lnTo>
                <a:lnTo>
                  <a:pt x="96888" y="5891"/>
                </a:lnTo>
                <a:lnTo>
                  <a:pt x="126882" y="7380"/>
                </a:lnTo>
                <a:lnTo>
                  <a:pt x="150730" y="8219"/>
                </a:lnTo>
                <a:lnTo>
                  <a:pt x="155732" y="9289"/>
                </a:lnTo>
                <a:lnTo>
                  <a:pt x="163829" y="13018"/>
                </a:lnTo>
                <a:lnTo>
                  <a:pt x="170603" y="17851"/>
                </a:lnTo>
                <a:lnTo>
                  <a:pt x="179772" y="25926"/>
                </a:lnTo>
                <a:lnTo>
                  <a:pt x="182713" y="28714"/>
                </a:lnTo>
                <a:lnTo>
                  <a:pt x="183721" y="32478"/>
                </a:lnTo>
                <a:lnTo>
                  <a:pt x="183441" y="36892"/>
                </a:lnTo>
                <a:lnTo>
                  <a:pt x="182302" y="41739"/>
                </a:lnTo>
                <a:lnTo>
                  <a:pt x="178495" y="49665"/>
                </a:lnTo>
                <a:lnTo>
                  <a:pt x="173629" y="56363"/>
                </a:lnTo>
                <a:lnTo>
                  <a:pt x="168291" y="62515"/>
                </a:lnTo>
                <a:lnTo>
                  <a:pt x="160203" y="68424"/>
                </a:lnTo>
                <a:lnTo>
                  <a:pt x="151212" y="74226"/>
                </a:lnTo>
                <a:lnTo>
                  <a:pt x="144040" y="79979"/>
                </a:lnTo>
                <a:lnTo>
                  <a:pt x="134648" y="88573"/>
                </a:lnTo>
                <a:lnTo>
                  <a:pt x="127865" y="93339"/>
                </a:lnTo>
                <a:lnTo>
                  <a:pt x="118581" y="99373"/>
                </a:lnTo>
                <a:lnTo>
                  <a:pt x="107629" y="106253"/>
                </a:lnTo>
                <a:lnTo>
                  <a:pt x="98423" y="111793"/>
                </a:lnTo>
                <a:lnTo>
                  <a:pt x="90380" y="116439"/>
                </a:lnTo>
                <a:lnTo>
                  <a:pt x="83114" y="120488"/>
                </a:lnTo>
                <a:lnTo>
                  <a:pt x="79221" y="123188"/>
                </a:lnTo>
                <a:lnTo>
                  <a:pt x="77579" y="124988"/>
                </a:lnTo>
                <a:lnTo>
                  <a:pt x="77437" y="126187"/>
                </a:lnTo>
                <a:lnTo>
                  <a:pt x="79247" y="125082"/>
                </a:lnTo>
                <a:lnTo>
                  <a:pt x="86339" y="118774"/>
                </a:lnTo>
                <a:lnTo>
                  <a:pt x="90896" y="116330"/>
                </a:lnTo>
                <a:lnTo>
                  <a:pt x="95840" y="114701"/>
                </a:lnTo>
                <a:lnTo>
                  <a:pt x="101041" y="113615"/>
                </a:lnTo>
                <a:lnTo>
                  <a:pt x="106413" y="112890"/>
                </a:lnTo>
                <a:lnTo>
                  <a:pt x="111900" y="112408"/>
                </a:lnTo>
                <a:lnTo>
                  <a:pt x="117462" y="112086"/>
                </a:lnTo>
                <a:lnTo>
                  <a:pt x="124028" y="110919"/>
                </a:lnTo>
                <a:lnTo>
                  <a:pt x="131263" y="109188"/>
                </a:lnTo>
                <a:lnTo>
                  <a:pt x="138943" y="107082"/>
                </a:lnTo>
                <a:lnTo>
                  <a:pt x="145969" y="105678"/>
                </a:lnTo>
                <a:lnTo>
                  <a:pt x="152558" y="104742"/>
                </a:lnTo>
                <a:lnTo>
                  <a:pt x="158855" y="104118"/>
                </a:lnTo>
                <a:lnTo>
                  <a:pt x="165911" y="103702"/>
                </a:lnTo>
                <a:lnTo>
                  <a:pt x="181371" y="103240"/>
                </a:lnTo>
                <a:lnTo>
                  <a:pt x="213737" y="102918"/>
                </a:lnTo>
                <a:lnTo>
                  <a:pt x="219644" y="102902"/>
                </a:lnTo>
                <a:lnTo>
                  <a:pt x="226440" y="103844"/>
                </a:lnTo>
                <a:lnTo>
                  <a:pt x="233827" y="105424"/>
                </a:lnTo>
                <a:lnTo>
                  <a:pt x="241610" y="107430"/>
                </a:lnTo>
                <a:lnTo>
                  <a:pt x="249656" y="109720"/>
                </a:lnTo>
                <a:lnTo>
                  <a:pt x="266216" y="114804"/>
                </a:lnTo>
                <a:lnTo>
                  <a:pt x="272727" y="117493"/>
                </a:lnTo>
                <a:lnTo>
                  <a:pt x="278021" y="120239"/>
                </a:lnTo>
                <a:lnTo>
                  <a:pt x="282502" y="123022"/>
                </a:lnTo>
                <a:lnTo>
                  <a:pt x="287395" y="127734"/>
                </a:lnTo>
                <a:lnTo>
                  <a:pt x="292562" y="133733"/>
                </a:lnTo>
                <a:lnTo>
                  <a:pt x="297911" y="140591"/>
                </a:lnTo>
                <a:lnTo>
                  <a:pt x="302430" y="147067"/>
                </a:lnTo>
                <a:lnTo>
                  <a:pt x="306395" y="153290"/>
                </a:lnTo>
                <a:lnTo>
                  <a:pt x="309991" y="159343"/>
                </a:lnTo>
                <a:lnTo>
                  <a:pt x="311435" y="166236"/>
                </a:lnTo>
                <a:lnTo>
                  <a:pt x="311446" y="173689"/>
                </a:lnTo>
                <a:lnTo>
                  <a:pt x="310501" y="181515"/>
                </a:lnTo>
                <a:lnTo>
                  <a:pt x="308918" y="187685"/>
                </a:lnTo>
                <a:lnTo>
                  <a:pt x="306911" y="192751"/>
                </a:lnTo>
                <a:lnTo>
                  <a:pt x="302140" y="201872"/>
                </a:lnTo>
                <a:lnTo>
                  <a:pt x="296844" y="212275"/>
                </a:lnTo>
                <a:lnTo>
                  <a:pt x="291316" y="220709"/>
                </a:lnTo>
                <a:lnTo>
                  <a:pt x="288508" y="224292"/>
                </a:lnTo>
                <a:lnTo>
                  <a:pt x="280308" y="230813"/>
                </a:lnTo>
                <a:lnTo>
                  <a:pt x="275455" y="233885"/>
                </a:lnTo>
                <a:lnTo>
                  <a:pt x="270314" y="236886"/>
                </a:lnTo>
                <a:lnTo>
                  <a:pt x="264982" y="239839"/>
                </a:lnTo>
                <a:lnTo>
                  <a:pt x="253977" y="245660"/>
                </a:lnTo>
                <a:lnTo>
                  <a:pt x="225697" y="260021"/>
                </a:lnTo>
                <a:lnTo>
                  <a:pt x="219045" y="262882"/>
                </a:lnTo>
                <a:lnTo>
                  <a:pt x="211752" y="265742"/>
                </a:lnTo>
                <a:lnTo>
                  <a:pt x="204033" y="268601"/>
                </a:lnTo>
                <a:lnTo>
                  <a:pt x="196982" y="271460"/>
                </a:lnTo>
                <a:lnTo>
                  <a:pt x="190376" y="274318"/>
                </a:lnTo>
                <a:lnTo>
                  <a:pt x="184068" y="277176"/>
                </a:lnTo>
                <a:lnTo>
                  <a:pt x="177004" y="279081"/>
                </a:lnTo>
                <a:lnTo>
                  <a:pt x="169438" y="280352"/>
                </a:lnTo>
                <a:lnTo>
                  <a:pt x="161536" y="281199"/>
                </a:lnTo>
                <a:lnTo>
                  <a:pt x="154363" y="281763"/>
                </a:lnTo>
                <a:lnTo>
                  <a:pt x="147676" y="282139"/>
                </a:lnTo>
                <a:lnTo>
                  <a:pt x="141313" y="282390"/>
                </a:lnTo>
                <a:lnTo>
                  <a:pt x="135167" y="283510"/>
                </a:lnTo>
                <a:lnTo>
                  <a:pt x="129163" y="285209"/>
                </a:lnTo>
                <a:lnTo>
                  <a:pt x="123257" y="287294"/>
                </a:lnTo>
                <a:lnTo>
                  <a:pt x="117413" y="288684"/>
                </a:lnTo>
                <a:lnTo>
                  <a:pt x="111613" y="289611"/>
                </a:lnTo>
                <a:lnTo>
                  <a:pt x="105841" y="290229"/>
                </a:lnTo>
                <a:lnTo>
                  <a:pt x="99136" y="289688"/>
                </a:lnTo>
                <a:lnTo>
                  <a:pt x="91808" y="288376"/>
                </a:lnTo>
                <a:lnTo>
                  <a:pt x="84065" y="286548"/>
                </a:lnTo>
                <a:lnTo>
                  <a:pt x="76046" y="284377"/>
                </a:lnTo>
                <a:lnTo>
                  <a:pt x="59516" y="279424"/>
                </a:lnTo>
                <a:lnTo>
                  <a:pt x="53012" y="277723"/>
                </a:lnTo>
                <a:lnTo>
                  <a:pt x="47724" y="276588"/>
                </a:lnTo>
                <a:lnTo>
                  <a:pt x="38271" y="274992"/>
                </a:lnTo>
                <a:lnTo>
                  <a:pt x="25717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7"/>
          <p:cNvSpPr/>
          <p:nvPr/>
        </p:nvSpPr>
        <p:spPr>
          <a:xfrm>
            <a:off x="1665922" y="3252063"/>
            <a:ext cx="334256" cy="518368"/>
          </a:xfrm>
          <a:custGeom>
            <a:avLst/>
            <a:gdLst/>
            <a:ahLst/>
            <a:cxnLst/>
            <a:rect l="0" t="0" r="0" b="0"/>
            <a:pathLst>
              <a:path w="334256" h="518368">
                <a:moveTo>
                  <a:pt x="0" y="31204"/>
                </a:moveTo>
                <a:lnTo>
                  <a:pt x="9102" y="40306"/>
                </a:lnTo>
                <a:lnTo>
                  <a:pt x="13688" y="47749"/>
                </a:lnTo>
                <a:lnTo>
                  <a:pt x="18650" y="57474"/>
                </a:lnTo>
                <a:lnTo>
                  <a:pt x="23863" y="68720"/>
                </a:lnTo>
                <a:lnTo>
                  <a:pt x="32196" y="83755"/>
                </a:lnTo>
                <a:lnTo>
                  <a:pt x="39074" y="94565"/>
                </a:lnTo>
                <a:lnTo>
                  <a:pt x="45306" y="105720"/>
                </a:lnTo>
                <a:lnTo>
                  <a:pt x="54170" y="122709"/>
                </a:lnTo>
                <a:lnTo>
                  <a:pt x="58973" y="130308"/>
                </a:lnTo>
                <a:lnTo>
                  <a:pt x="65033" y="139183"/>
                </a:lnTo>
                <a:lnTo>
                  <a:pt x="71930" y="148910"/>
                </a:lnTo>
                <a:lnTo>
                  <a:pt x="75576" y="156347"/>
                </a:lnTo>
                <a:lnTo>
                  <a:pt x="77054" y="162258"/>
                </a:lnTo>
                <a:lnTo>
                  <a:pt x="77087" y="167151"/>
                </a:lnTo>
                <a:lnTo>
                  <a:pt x="79014" y="171365"/>
                </a:lnTo>
                <a:lnTo>
                  <a:pt x="82203" y="175128"/>
                </a:lnTo>
                <a:lnTo>
                  <a:pt x="90827" y="182800"/>
                </a:lnTo>
                <a:lnTo>
                  <a:pt x="101010" y="192560"/>
                </a:lnTo>
                <a:lnTo>
                  <a:pt x="109346" y="198168"/>
                </a:lnTo>
                <a:lnTo>
                  <a:pt x="112902" y="199663"/>
                </a:lnTo>
                <a:lnTo>
                  <a:pt x="116226" y="199708"/>
                </a:lnTo>
                <a:lnTo>
                  <a:pt x="119394" y="198785"/>
                </a:lnTo>
                <a:lnTo>
                  <a:pt x="125454" y="196172"/>
                </a:lnTo>
                <a:lnTo>
                  <a:pt x="131322" y="195011"/>
                </a:lnTo>
                <a:lnTo>
                  <a:pt x="133268" y="192796"/>
                </a:lnTo>
                <a:lnTo>
                  <a:pt x="134565" y="189415"/>
                </a:lnTo>
                <a:lnTo>
                  <a:pt x="135430" y="185255"/>
                </a:lnTo>
                <a:lnTo>
                  <a:pt x="138864" y="181530"/>
                </a:lnTo>
                <a:lnTo>
                  <a:pt x="144011" y="178094"/>
                </a:lnTo>
                <a:lnTo>
                  <a:pt x="150300" y="174851"/>
                </a:lnTo>
                <a:lnTo>
                  <a:pt x="154493" y="170783"/>
                </a:lnTo>
                <a:lnTo>
                  <a:pt x="157288" y="166167"/>
                </a:lnTo>
                <a:lnTo>
                  <a:pt x="163761" y="150568"/>
                </a:lnTo>
                <a:lnTo>
                  <a:pt x="168985" y="139500"/>
                </a:lnTo>
                <a:lnTo>
                  <a:pt x="174482" y="128231"/>
                </a:lnTo>
                <a:lnTo>
                  <a:pt x="177560" y="116872"/>
                </a:lnTo>
                <a:lnTo>
                  <a:pt x="179881" y="105473"/>
                </a:lnTo>
                <a:lnTo>
                  <a:pt x="184087" y="94058"/>
                </a:lnTo>
                <a:lnTo>
                  <a:pt x="185589" y="86442"/>
                </a:lnTo>
                <a:lnTo>
                  <a:pt x="186591" y="77554"/>
                </a:lnTo>
                <a:lnTo>
                  <a:pt x="187259" y="67819"/>
                </a:lnTo>
                <a:lnTo>
                  <a:pt x="187704" y="58472"/>
                </a:lnTo>
                <a:lnTo>
                  <a:pt x="188331" y="33569"/>
                </a:lnTo>
                <a:lnTo>
                  <a:pt x="188585" y="114"/>
                </a:lnTo>
                <a:lnTo>
                  <a:pt x="190493" y="0"/>
                </a:lnTo>
                <a:lnTo>
                  <a:pt x="197694" y="2413"/>
                </a:lnTo>
                <a:lnTo>
                  <a:pt x="200376" y="4390"/>
                </a:lnTo>
                <a:lnTo>
                  <a:pt x="202164" y="6661"/>
                </a:lnTo>
                <a:lnTo>
                  <a:pt x="203356" y="9127"/>
                </a:lnTo>
                <a:lnTo>
                  <a:pt x="209760" y="14407"/>
                </a:lnTo>
                <a:lnTo>
                  <a:pt x="218004" y="19929"/>
                </a:lnTo>
                <a:lnTo>
                  <a:pt x="224843" y="25558"/>
                </a:lnTo>
                <a:lnTo>
                  <a:pt x="234049" y="38633"/>
                </a:lnTo>
                <a:lnTo>
                  <a:pt x="238900" y="45682"/>
                </a:lnTo>
                <a:lnTo>
                  <a:pt x="251910" y="63674"/>
                </a:lnTo>
                <a:lnTo>
                  <a:pt x="258427" y="71900"/>
                </a:lnTo>
                <a:lnTo>
                  <a:pt x="264677" y="79290"/>
                </a:lnTo>
                <a:lnTo>
                  <a:pt x="270749" y="86122"/>
                </a:lnTo>
                <a:lnTo>
                  <a:pt x="278607" y="97343"/>
                </a:lnTo>
                <a:lnTo>
                  <a:pt x="287655" y="111492"/>
                </a:lnTo>
                <a:lnTo>
                  <a:pt x="297498" y="127591"/>
                </a:lnTo>
                <a:lnTo>
                  <a:pt x="303107" y="141182"/>
                </a:lnTo>
                <a:lnTo>
                  <a:pt x="305894" y="153101"/>
                </a:lnTo>
                <a:lnTo>
                  <a:pt x="306799" y="163903"/>
                </a:lnTo>
                <a:lnTo>
                  <a:pt x="308355" y="174915"/>
                </a:lnTo>
                <a:lnTo>
                  <a:pt x="310345" y="186067"/>
                </a:lnTo>
                <a:lnTo>
                  <a:pt x="312624" y="197310"/>
                </a:lnTo>
                <a:lnTo>
                  <a:pt x="316049" y="207664"/>
                </a:lnTo>
                <a:lnTo>
                  <a:pt x="320237" y="217424"/>
                </a:lnTo>
                <a:lnTo>
                  <a:pt x="324934" y="226788"/>
                </a:lnTo>
                <a:lnTo>
                  <a:pt x="328065" y="236841"/>
                </a:lnTo>
                <a:lnTo>
                  <a:pt x="330152" y="247353"/>
                </a:lnTo>
                <a:lnTo>
                  <a:pt x="331544" y="258171"/>
                </a:lnTo>
                <a:lnTo>
                  <a:pt x="332472" y="269193"/>
                </a:lnTo>
                <a:lnTo>
                  <a:pt x="333091" y="280351"/>
                </a:lnTo>
                <a:lnTo>
                  <a:pt x="333778" y="302909"/>
                </a:lnTo>
                <a:lnTo>
                  <a:pt x="334255" y="355298"/>
                </a:lnTo>
                <a:lnTo>
                  <a:pt x="333327" y="367281"/>
                </a:lnTo>
                <a:lnTo>
                  <a:pt x="331755" y="380986"/>
                </a:lnTo>
                <a:lnTo>
                  <a:pt x="329755" y="395837"/>
                </a:lnTo>
                <a:lnTo>
                  <a:pt x="325564" y="410500"/>
                </a:lnTo>
                <a:lnTo>
                  <a:pt x="319913" y="425038"/>
                </a:lnTo>
                <a:lnTo>
                  <a:pt x="313288" y="439493"/>
                </a:lnTo>
                <a:lnTo>
                  <a:pt x="306966" y="451034"/>
                </a:lnTo>
                <a:lnTo>
                  <a:pt x="300846" y="460633"/>
                </a:lnTo>
                <a:lnTo>
                  <a:pt x="294862" y="468938"/>
                </a:lnTo>
                <a:lnTo>
                  <a:pt x="288967" y="475426"/>
                </a:lnTo>
                <a:lnTo>
                  <a:pt x="283132" y="480705"/>
                </a:lnTo>
                <a:lnTo>
                  <a:pt x="277337" y="485176"/>
                </a:lnTo>
                <a:lnTo>
                  <a:pt x="269664" y="490062"/>
                </a:lnTo>
                <a:lnTo>
                  <a:pt x="260739" y="495225"/>
                </a:lnTo>
                <a:lnTo>
                  <a:pt x="250978" y="500571"/>
                </a:lnTo>
                <a:lnTo>
                  <a:pt x="241614" y="504136"/>
                </a:lnTo>
                <a:lnTo>
                  <a:pt x="232513" y="506512"/>
                </a:lnTo>
                <a:lnTo>
                  <a:pt x="223589" y="508096"/>
                </a:lnTo>
                <a:lnTo>
                  <a:pt x="215734" y="510104"/>
                </a:lnTo>
                <a:lnTo>
                  <a:pt x="208593" y="512396"/>
                </a:lnTo>
                <a:lnTo>
                  <a:pt x="201927" y="514876"/>
                </a:lnTo>
                <a:lnTo>
                  <a:pt x="194625" y="516529"/>
                </a:lnTo>
                <a:lnTo>
                  <a:pt x="186900" y="517632"/>
                </a:lnTo>
                <a:lnTo>
                  <a:pt x="178893" y="518367"/>
                </a:lnTo>
                <a:lnTo>
                  <a:pt x="170697" y="517904"/>
                </a:lnTo>
                <a:lnTo>
                  <a:pt x="162375" y="516643"/>
                </a:lnTo>
                <a:lnTo>
                  <a:pt x="153970" y="514850"/>
                </a:lnTo>
                <a:lnTo>
                  <a:pt x="145509" y="512702"/>
                </a:lnTo>
                <a:lnTo>
                  <a:pt x="137011" y="510318"/>
                </a:lnTo>
                <a:lnTo>
                  <a:pt x="128488" y="507776"/>
                </a:lnTo>
                <a:lnTo>
                  <a:pt x="120901" y="505129"/>
                </a:lnTo>
                <a:lnTo>
                  <a:pt x="113938" y="502411"/>
                </a:lnTo>
                <a:lnTo>
                  <a:pt x="107391" y="499647"/>
                </a:lnTo>
                <a:lnTo>
                  <a:pt x="101122" y="495900"/>
                </a:lnTo>
                <a:lnTo>
                  <a:pt x="95037" y="491496"/>
                </a:lnTo>
                <a:lnTo>
                  <a:pt x="89075" y="486655"/>
                </a:lnTo>
                <a:lnTo>
                  <a:pt x="83196" y="482476"/>
                </a:lnTo>
                <a:lnTo>
                  <a:pt x="77372" y="478737"/>
                </a:lnTo>
                <a:lnTo>
                  <a:pt x="71583" y="475292"/>
                </a:lnTo>
                <a:lnTo>
                  <a:pt x="65820" y="471090"/>
                </a:lnTo>
                <a:lnTo>
                  <a:pt x="60072" y="466384"/>
                </a:lnTo>
                <a:lnTo>
                  <a:pt x="54336" y="461342"/>
                </a:lnTo>
                <a:lnTo>
                  <a:pt x="45422" y="450659"/>
                </a:lnTo>
                <a:lnTo>
                  <a:pt x="38285" y="439561"/>
                </a:lnTo>
                <a:lnTo>
                  <a:pt x="31938" y="428279"/>
                </a:lnTo>
                <a:lnTo>
                  <a:pt x="25942" y="414374"/>
                </a:lnTo>
                <a:lnTo>
                  <a:pt x="21055" y="399622"/>
                </a:lnTo>
                <a:lnTo>
                  <a:pt x="19752" y="393021"/>
                </a:lnTo>
                <a:lnTo>
                  <a:pt x="17145" y="3483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8"/>
          <p:cNvSpPr/>
          <p:nvPr/>
        </p:nvSpPr>
        <p:spPr>
          <a:xfrm>
            <a:off x="2128837" y="3248977"/>
            <a:ext cx="368618" cy="34291"/>
          </a:xfrm>
          <a:custGeom>
            <a:avLst/>
            <a:gdLst/>
            <a:ahLst/>
            <a:cxnLst/>
            <a:rect l="0" t="0" r="0" b="0"/>
            <a:pathLst>
              <a:path w="368618" h="34291">
                <a:moveTo>
                  <a:pt x="0" y="34290"/>
                </a:moveTo>
                <a:lnTo>
                  <a:pt x="70505" y="34290"/>
                </a:lnTo>
                <a:lnTo>
                  <a:pt x="80341" y="33338"/>
                </a:lnTo>
                <a:lnTo>
                  <a:pt x="91661" y="31750"/>
                </a:lnTo>
                <a:lnTo>
                  <a:pt x="103969" y="29739"/>
                </a:lnTo>
                <a:lnTo>
                  <a:pt x="117891" y="26494"/>
                </a:lnTo>
                <a:lnTo>
                  <a:pt x="132886" y="22425"/>
                </a:lnTo>
                <a:lnTo>
                  <a:pt x="148598" y="17808"/>
                </a:lnTo>
                <a:lnTo>
                  <a:pt x="162883" y="14729"/>
                </a:lnTo>
                <a:lnTo>
                  <a:pt x="176216" y="12677"/>
                </a:lnTo>
                <a:lnTo>
                  <a:pt x="188915" y="11309"/>
                </a:lnTo>
                <a:lnTo>
                  <a:pt x="200238" y="9444"/>
                </a:lnTo>
                <a:lnTo>
                  <a:pt x="210645" y="7249"/>
                </a:lnTo>
                <a:lnTo>
                  <a:pt x="220440" y="4832"/>
                </a:lnTo>
                <a:lnTo>
                  <a:pt x="232685" y="3222"/>
                </a:lnTo>
                <a:lnTo>
                  <a:pt x="246563" y="2148"/>
                </a:lnTo>
                <a:lnTo>
                  <a:pt x="273414" y="955"/>
                </a:lnTo>
                <a:lnTo>
                  <a:pt x="283241" y="637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9"/>
          <p:cNvSpPr/>
          <p:nvPr/>
        </p:nvSpPr>
        <p:spPr>
          <a:xfrm>
            <a:off x="2223134" y="3334820"/>
            <a:ext cx="342901" cy="42746"/>
          </a:xfrm>
          <a:custGeom>
            <a:avLst/>
            <a:gdLst/>
            <a:ahLst/>
            <a:cxnLst/>
            <a:rect l="0" t="0" r="0" b="0"/>
            <a:pathLst>
              <a:path w="342901" h="42746">
                <a:moveTo>
                  <a:pt x="0" y="42745"/>
                </a:moveTo>
                <a:lnTo>
                  <a:pt x="13653" y="38194"/>
                </a:lnTo>
                <a:lnTo>
                  <a:pt x="22437" y="35901"/>
                </a:lnTo>
                <a:lnTo>
                  <a:pt x="44897" y="30813"/>
                </a:lnTo>
                <a:lnTo>
                  <a:pt x="73295" y="25377"/>
                </a:lnTo>
                <a:lnTo>
                  <a:pt x="88868" y="22594"/>
                </a:lnTo>
                <a:lnTo>
                  <a:pt x="102108" y="19786"/>
                </a:lnTo>
                <a:lnTo>
                  <a:pt x="113792" y="16961"/>
                </a:lnTo>
                <a:lnTo>
                  <a:pt x="124439" y="14125"/>
                </a:lnTo>
                <a:lnTo>
                  <a:pt x="134395" y="12235"/>
                </a:lnTo>
                <a:lnTo>
                  <a:pt x="143889" y="10975"/>
                </a:lnTo>
                <a:lnTo>
                  <a:pt x="153076" y="10135"/>
                </a:lnTo>
                <a:lnTo>
                  <a:pt x="163011" y="8622"/>
                </a:lnTo>
                <a:lnTo>
                  <a:pt x="173444" y="6662"/>
                </a:lnTo>
                <a:lnTo>
                  <a:pt x="184209" y="4402"/>
                </a:lnTo>
                <a:lnTo>
                  <a:pt x="193292" y="2895"/>
                </a:lnTo>
                <a:lnTo>
                  <a:pt x="201251" y="1891"/>
                </a:lnTo>
                <a:lnTo>
                  <a:pt x="208462" y="1221"/>
                </a:lnTo>
                <a:lnTo>
                  <a:pt x="216128" y="775"/>
                </a:lnTo>
                <a:lnTo>
                  <a:pt x="232264" y="279"/>
                </a:lnTo>
                <a:lnTo>
                  <a:pt x="284720" y="0"/>
                </a:lnTo>
                <a:lnTo>
                  <a:pt x="299351" y="913"/>
                </a:lnTo>
                <a:lnTo>
                  <a:pt x="310057" y="2474"/>
                </a:lnTo>
                <a:lnTo>
                  <a:pt x="342900" y="84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0"/>
          <p:cNvSpPr/>
          <p:nvPr/>
        </p:nvSpPr>
        <p:spPr>
          <a:xfrm>
            <a:off x="2831782" y="3214687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18203" y="17145"/>
                </a:lnTo>
                <a:lnTo>
                  <a:pt x="27376" y="16193"/>
                </a:lnTo>
                <a:lnTo>
                  <a:pt x="37300" y="14605"/>
                </a:lnTo>
                <a:lnTo>
                  <a:pt x="47727" y="12594"/>
                </a:lnTo>
                <a:lnTo>
                  <a:pt x="57536" y="11254"/>
                </a:lnTo>
                <a:lnTo>
                  <a:pt x="66932" y="10360"/>
                </a:lnTo>
                <a:lnTo>
                  <a:pt x="76054" y="9764"/>
                </a:lnTo>
                <a:lnTo>
                  <a:pt x="86897" y="8415"/>
                </a:lnTo>
                <a:lnTo>
                  <a:pt x="98889" y="6562"/>
                </a:lnTo>
                <a:lnTo>
                  <a:pt x="111646" y="4375"/>
                </a:lnTo>
                <a:lnTo>
                  <a:pt x="123008" y="2916"/>
                </a:lnTo>
                <a:lnTo>
                  <a:pt x="133441" y="1944"/>
                </a:lnTo>
                <a:lnTo>
                  <a:pt x="143253" y="1296"/>
                </a:lnTo>
                <a:lnTo>
                  <a:pt x="159236" y="576"/>
                </a:lnTo>
                <a:lnTo>
                  <a:pt x="178943" y="17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1"/>
          <p:cNvSpPr/>
          <p:nvPr/>
        </p:nvSpPr>
        <p:spPr>
          <a:xfrm>
            <a:off x="3226117" y="3051923"/>
            <a:ext cx="349257" cy="325598"/>
          </a:xfrm>
          <a:custGeom>
            <a:avLst/>
            <a:gdLst/>
            <a:ahLst/>
            <a:cxnLst/>
            <a:rect l="0" t="0" r="0" b="0"/>
            <a:pathLst>
              <a:path w="349257" h="325598">
                <a:moveTo>
                  <a:pt x="334328" y="25604"/>
                </a:moveTo>
                <a:lnTo>
                  <a:pt x="334328" y="21053"/>
                </a:lnTo>
                <a:lnTo>
                  <a:pt x="333375" y="19712"/>
                </a:lnTo>
                <a:lnTo>
                  <a:pt x="331788" y="18819"/>
                </a:lnTo>
                <a:lnTo>
                  <a:pt x="329777" y="18223"/>
                </a:lnTo>
                <a:lnTo>
                  <a:pt x="323674" y="17826"/>
                </a:lnTo>
                <a:lnTo>
                  <a:pt x="304192" y="17385"/>
                </a:lnTo>
                <a:lnTo>
                  <a:pt x="195457" y="17035"/>
                </a:lnTo>
                <a:lnTo>
                  <a:pt x="188407" y="16081"/>
                </a:lnTo>
                <a:lnTo>
                  <a:pt x="181802" y="14493"/>
                </a:lnTo>
                <a:lnTo>
                  <a:pt x="175494" y="12482"/>
                </a:lnTo>
                <a:lnTo>
                  <a:pt x="169383" y="11141"/>
                </a:lnTo>
                <a:lnTo>
                  <a:pt x="163405" y="10247"/>
                </a:lnTo>
                <a:lnTo>
                  <a:pt x="157514" y="9651"/>
                </a:lnTo>
                <a:lnTo>
                  <a:pt x="153587" y="8301"/>
                </a:lnTo>
                <a:lnTo>
                  <a:pt x="150969" y="6449"/>
                </a:lnTo>
                <a:lnTo>
                  <a:pt x="149223" y="4261"/>
                </a:lnTo>
                <a:lnTo>
                  <a:pt x="146155" y="2803"/>
                </a:lnTo>
                <a:lnTo>
                  <a:pt x="137665" y="1183"/>
                </a:lnTo>
                <a:lnTo>
                  <a:pt x="127243" y="57"/>
                </a:lnTo>
                <a:lnTo>
                  <a:pt x="124833" y="0"/>
                </a:lnTo>
                <a:lnTo>
                  <a:pt x="123227" y="915"/>
                </a:lnTo>
                <a:lnTo>
                  <a:pt x="122156" y="2477"/>
                </a:lnTo>
                <a:lnTo>
                  <a:pt x="120967" y="6753"/>
                </a:lnTo>
                <a:lnTo>
                  <a:pt x="120438" y="11828"/>
                </a:lnTo>
                <a:lnTo>
                  <a:pt x="117663" y="19799"/>
                </a:lnTo>
                <a:lnTo>
                  <a:pt x="114207" y="29692"/>
                </a:lnTo>
                <a:lnTo>
                  <a:pt x="113286" y="34997"/>
                </a:lnTo>
                <a:lnTo>
                  <a:pt x="112671" y="40438"/>
                </a:lnTo>
                <a:lnTo>
                  <a:pt x="111309" y="48828"/>
                </a:lnTo>
                <a:lnTo>
                  <a:pt x="107256" y="70851"/>
                </a:lnTo>
                <a:lnTo>
                  <a:pt x="105794" y="82439"/>
                </a:lnTo>
                <a:lnTo>
                  <a:pt x="104819" y="93974"/>
                </a:lnTo>
                <a:lnTo>
                  <a:pt x="104170" y="105474"/>
                </a:lnTo>
                <a:lnTo>
                  <a:pt x="102784" y="114093"/>
                </a:lnTo>
                <a:lnTo>
                  <a:pt x="100908" y="120792"/>
                </a:lnTo>
                <a:lnTo>
                  <a:pt x="98704" y="126210"/>
                </a:lnTo>
                <a:lnTo>
                  <a:pt x="97235" y="131727"/>
                </a:lnTo>
                <a:lnTo>
                  <a:pt x="96256" y="137310"/>
                </a:lnTo>
                <a:lnTo>
                  <a:pt x="95603" y="142937"/>
                </a:lnTo>
                <a:lnTo>
                  <a:pt x="96120" y="147641"/>
                </a:lnTo>
                <a:lnTo>
                  <a:pt x="97418" y="151730"/>
                </a:lnTo>
                <a:lnTo>
                  <a:pt x="101793" y="160584"/>
                </a:lnTo>
                <a:lnTo>
                  <a:pt x="111653" y="166669"/>
                </a:lnTo>
                <a:lnTo>
                  <a:pt x="117297" y="167272"/>
                </a:lnTo>
                <a:lnTo>
                  <a:pt x="123918" y="166722"/>
                </a:lnTo>
                <a:lnTo>
                  <a:pt x="131190" y="165403"/>
                </a:lnTo>
                <a:lnTo>
                  <a:pt x="137942" y="164523"/>
                </a:lnTo>
                <a:lnTo>
                  <a:pt x="144349" y="163937"/>
                </a:lnTo>
                <a:lnTo>
                  <a:pt x="150526" y="163546"/>
                </a:lnTo>
                <a:lnTo>
                  <a:pt x="157500" y="162333"/>
                </a:lnTo>
                <a:lnTo>
                  <a:pt x="165008" y="160571"/>
                </a:lnTo>
                <a:lnTo>
                  <a:pt x="172870" y="158445"/>
                </a:lnTo>
                <a:lnTo>
                  <a:pt x="182874" y="157027"/>
                </a:lnTo>
                <a:lnTo>
                  <a:pt x="194306" y="156082"/>
                </a:lnTo>
                <a:lnTo>
                  <a:pt x="216851" y="155032"/>
                </a:lnTo>
                <a:lnTo>
                  <a:pt x="233221" y="154565"/>
                </a:lnTo>
                <a:lnTo>
                  <a:pt x="253146" y="154302"/>
                </a:lnTo>
                <a:lnTo>
                  <a:pt x="263062" y="156170"/>
                </a:lnTo>
                <a:lnTo>
                  <a:pt x="275387" y="159321"/>
                </a:lnTo>
                <a:lnTo>
                  <a:pt x="289319" y="163326"/>
                </a:lnTo>
                <a:lnTo>
                  <a:pt x="299559" y="166949"/>
                </a:lnTo>
                <a:lnTo>
                  <a:pt x="307339" y="170316"/>
                </a:lnTo>
                <a:lnTo>
                  <a:pt x="313478" y="173514"/>
                </a:lnTo>
                <a:lnTo>
                  <a:pt x="319475" y="177551"/>
                </a:lnTo>
                <a:lnTo>
                  <a:pt x="325378" y="182147"/>
                </a:lnTo>
                <a:lnTo>
                  <a:pt x="336065" y="191381"/>
                </a:lnTo>
                <a:lnTo>
                  <a:pt x="343990" y="198660"/>
                </a:lnTo>
                <a:lnTo>
                  <a:pt x="346484" y="202888"/>
                </a:lnTo>
                <a:lnTo>
                  <a:pt x="349256" y="212664"/>
                </a:lnTo>
                <a:lnTo>
                  <a:pt x="349042" y="218891"/>
                </a:lnTo>
                <a:lnTo>
                  <a:pt x="347947" y="225899"/>
                </a:lnTo>
                <a:lnTo>
                  <a:pt x="346265" y="233429"/>
                </a:lnTo>
                <a:lnTo>
                  <a:pt x="343238" y="240354"/>
                </a:lnTo>
                <a:lnTo>
                  <a:pt x="339315" y="246876"/>
                </a:lnTo>
                <a:lnTo>
                  <a:pt x="334795" y="253129"/>
                </a:lnTo>
                <a:lnTo>
                  <a:pt x="330829" y="259202"/>
                </a:lnTo>
                <a:lnTo>
                  <a:pt x="327233" y="265156"/>
                </a:lnTo>
                <a:lnTo>
                  <a:pt x="323883" y="271031"/>
                </a:lnTo>
                <a:lnTo>
                  <a:pt x="319744" y="276852"/>
                </a:lnTo>
                <a:lnTo>
                  <a:pt x="315081" y="282638"/>
                </a:lnTo>
                <a:lnTo>
                  <a:pt x="310066" y="288400"/>
                </a:lnTo>
                <a:lnTo>
                  <a:pt x="303866" y="293194"/>
                </a:lnTo>
                <a:lnTo>
                  <a:pt x="296874" y="297342"/>
                </a:lnTo>
                <a:lnTo>
                  <a:pt x="289356" y="301060"/>
                </a:lnTo>
                <a:lnTo>
                  <a:pt x="281487" y="304491"/>
                </a:lnTo>
                <a:lnTo>
                  <a:pt x="273383" y="307732"/>
                </a:lnTo>
                <a:lnTo>
                  <a:pt x="256758" y="313872"/>
                </a:lnTo>
                <a:lnTo>
                  <a:pt x="239845" y="319775"/>
                </a:lnTo>
                <a:lnTo>
                  <a:pt x="231334" y="321731"/>
                </a:lnTo>
                <a:lnTo>
                  <a:pt x="222803" y="323034"/>
                </a:lnTo>
                <a:lnTo>
                  <a:pt x="214257" y="323904"/>
                </a:lnTo>
                <a:lnTo>
                  <a:pt x="205703" y="324483"/>
                </a:lnTo>
                <a:lnTo>
                  <a:pt x="197143" y="324869"/>
                </a:lnTo>
                <a:lnTo>
                  <a:pt x="180012" y="325298"/>
                </a:lnTo>
                <a:lnTo>
                  <a:pt x="137159" y="325597"/>
                </a:lnTo>
                <a:lnTo>
                  <a:pt x="128587" y="324659"/>
                </a:lnTo>
                <a:lnTo>
                  <a:pt x="120014" y="323082"/>
                </a:lnTo>
                <a:lnTo>
                  <a:pt x="111442" y="321078"/>
                </a:lnTo>
                <a:lnTo>
                  <a:pt x="103822" y="318789"/>
                </a:lnTo>
                <a:lnTo>
                  <a:pt x="96837" y="316311"/>
                </a:lnTo>
                <a:lnTo>
                  <a:pt x="58287" y="300939"/>
                </a:lnTo>
                <a:lnTo>
                  <a:pt x="49335" y="296790"/>
                </a:lnTo>
                <a:lnTo>
                  <a:pt x="42415" y="293072"/>
                </a:lnTo>
                <a:lnTo>
                  <a:pt x="32186" y="286401"/>
                </a:lnTo>
                <a:lnTo>
                  <a:pt x="24465" y="280261"/>
                </a:lnTo>
                <a:lnTo>
                  <a:pt x="17858" y="276898"/>
                </a:lnTo>
                <a:lnTo>
                  <a:pt x="0" y="2656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52"/>
          <p:cNvSpPr/>
          <p:nvPr/>
        </p:nvSpPr>
        <p:spPr>
          <a:xfrm>
            <a:off x="6620827" y="4492125"/>
            <a:ext cx="77154" cy="64408"/>
          </a:xfrm>
          <a:custGeom>
            <a:avLst/>
            <a:gdLst/>
            <a:ahLst/>
            <a:cxnLst/>
            <a:rect l="0" t="0" r="0" b="0"/>
            <a:pathLst>
              <a:path w="77154" h="64408">
                <a:moveTo>
                  <a:pt x="0" y="17010"/>
                </a:moveTo>
                <a:lnTo>
                  <a:pt x="9102" y="12459"/>
                </a:lnTo>
                <a:lnTo>
                  <a:pt x="12735" y="10166"/>
                </a:lnTo>
                <a:lnTo>
                  <a:pt x="16111" y="7685"/>
                </a:lnTo>
                <a:lnTo>
                  <a:pt x="19313" y="5078"/>
                </a:lnTo>
                <a:lnTo>
                  <a:pt x="22400" y="3340"/>
                </a:lnTo>
                <a:lnTo>
                  <a:pt x="25411" y="2182"/>
                </a:lnTo>
                <a:lnTo>
                  <a:pt x="28371" y="1409"/>
                </a:lnTo>
                <a:lnTo>
                  <a:pt x="31296" y="894"/>
                </a:lnTo>
                <a:lnTo>
                  <a:pt x="34200" y="551"/>
                </a:lnTo>
                <a:lnTo>
                  <a:pt x="37087" y="322"/>
                </a:lnTo>
                <a:lnTo>
                  <a:pt x="40917" y="170"/>
                </a:lnTo>
                <a:lnTo>
                  <a:pt x="50253" y="0"/>
                </a:lnTo>
                <a:lnTo>
                  <a:pt x="54457" y="907"/>
                </a:lnTo>
                <a:lnTo>
                  <a:pt x="58212" y="2465"/>
                </a:lnTo>
                <a:lnTo>
                  <a:pt x="61668" y="4456"/>
                </a:lnTo>
                <a:lnTo>
                  <a:pt x="64925" y="5783"/>
                </a:lnTo>
                <a:lnTo>
                  <a:pt x="68049" y="6668"/>
                </a:lnTo>
                <a:lnTo>
                  <a:pt x="71083" y="7257"/>
                </a:lnTo>
                <a:lnTo>
                  <a:pt x="73106" y="8603"/>
                </a:lnTo>
                <a:lnTo>
                  <a:pt x="74455" y="10453"/>
                </a:lnTo>
                <a:lnTo>
                  <a:pt x="75354" y="12639"/>
                </a:lnTo>
                <a:lnTo>
                  <a:pt x="75001" y="15048"/>
                </a:lnTo>
                <a:lnTo>
                  <a:pt x="73813" y="17607"/>
                </a:lnTo>
                <a:lnTo>
                  <a:pt x="72069" y="20265"/>
                </a:lnTo>
                <a:lnTo>
                  <a:pt x="69953" y="22038"/>
                </a:lnTo>
                <a:lnTo>
                  <a:pt x="67591" y="23219"/>
                </a:lnTo>
                <a:lnTo>
                  <a:pt x="65063" y="24007"/>
                </a:lnTo>
                <a:lnTo>
                  <a:pt x="63378" y="25484"/>
                </a:lnTo>
                <a:lnTo>
                  <a:pt x="62254" y="27422"/>
                </a:lnTo>
                <a:lnTo>
                  <a:pt x="61506" y="29666"/>
                </a:lnTo>
                <a:lnTo>
                  <a:pt x="60054" y="31162"/>
                </a:lnTo>
                <a:lnTo>
                  <a:pt x="58133" y="32160"/>
                </a:lnTo>
                <a:lnTo>
                  <a:pt x="55901" y="32825"/>
                </a:lnTo>
                <a:lnTo>
                  <a:pt x="53460" y="34221"/>
                </a:lnTo>
                <a:lnTo>
                  <a:pt x="50880" y="36104"/>
                </a:lnTo>
                <a:lnTo>
                  <a:pt x="48207" y="38312"/>
                </a:lnTo>
                <a:lnTo>
                  <a:pt x="45473" y="39784"/>
                </a:lnTo>
                <a:lnTo>
                  <a:pt x="42698" y="40764"/>
                </a:lnTo>
                <a:lnTo>
                  <a:pt x="39895" y="41419"/>
                </a:lnTo>
                <a:lnTo>
                  <a:pt x="37075" y="41855"/>
                </a:lnTo>
                <a:lnTo>
                  <a:pt x="34241" y="42146"/>
                </a:lnTo>
                <a:lnTo>
                  <a:pt x="31401" y="42339"/>
                </a:lnTo>
                <a:lnTo>
                  <a:pt x="28553" y="41516"/>
                </a:lnTo>
                <a:lnTo>
                  <a:pt x="25703" y="40015"/>
                </a:lnTo>
                <a:lnTo>
                  <a:pt x="22850" y="38062"/>
                </a:lnTo>
                <a:lnTo>
                  <a:pt x="19996" y="36759"/>
                </a:lnTo>
                <a:lnTo>
                  <a:pt x="17141" y="35891"/>
                </a:lnTo>
                <a:lnTo>
                  <a:pt x="14285" y="35312"/>
                </a:lnTo>
                <a:lnTo>
                  <a:pt x="11428" y="33973"/>
                </a:lnTo>
                <a:lnTo>
                  <a:pt x="8572" y="32129"/>
                </a:lnTo>
                <a:lnTo>
                  <a:pt x="5714" y="29947"/>
                </a:lnTo>
                <a:lnTo>
                  <a:pt x="3809" y="27539"/>
                </a:lnTo>
                <a:lnTo>
                  <a:pt x="2540" y="24982"/>
                </a:lnTo>
                <a:lnTo>
                  <a:pt x="1693" y="22325"/>
                </a:lnTo>
                <a:lnTo>
                  <a:pt x="2081" y="20553"/>
                </a:lnTo>
                <a:lnTo>
                  <a:pt x="3293" y="19372"/>
                </a:lnTo>
                <a:lnTo>
                  <a:pt x="5053" y="18584"/>
                </a:lnTo>
                <a:lnTo>
                  <a:pt x="7179" y="18060"/>
                </a:lnTo>
                <a:lnTo>
                  <a:pt x="9548" y="17710"/>
                </a:lnTo>
                <a:lnTo>
                  <a:pt x="12081" y="17476"/>
                </a:lnTo>
                <a:lnTo>
                  <a:pt x="14722" y="17321"/>
                </a:lnTo>
                <a:lnTo>
                  <a:pt x="20195" y="17148"/>
                </a:lnTo>
                <a:lnTo>
                  <a:pt x="22989" y="18055"/>
                </a:lnTo>
                <a:lnTo>
                  <a:pt x="25803" y="19611"/>
                </a:lnTo>
                <a:lnTo>
                  <a:pt x="32614" y="24403"/>
                </a:lnTo>
                <a:lnTo>
                  <a:pt x="33173" y="26701"/>
                </a:lnTo>
                <a:lnTo>
                  <a:pt x="33545" y="30138"/>
                </a:lnTo>
                <a:lnTo>
                  <a:pt x="33793" y="34335"/>
                </a:lnTo>
                <a:lnTo>
                  <a:pt x="34069" y="41537"/>
                </a:lnTo>
                <a:lnTo>
                  <a:pt x="34143" y="44791"/>
                </a:lnTo>
                <a:lnTo>
                  <a:pt x="33239" y="47913"/>
                </a:lnTo>
                <a:lnTo>
                  <a:pt x="31685" y="50947"/>
                </a:lnTo>
                <a:lnTo>
                  <a:pt x="29695" y="53922"/>
                </a:lnTo>
                <a:lnTo>
                  <a:pt x="27417" y="55905"/>
                </a:lnTo>
                <a:lnTo>
                  <a:pt x="24946" y="57228"/>
                </a:lnTo>
                <a:lnTo>
                  <a:pt x="22345" y="58109"/>
                </a:lnTo>
                <a:lnTo>
                  <a:pt x="19659" y="57744"/>
                </a:lnTo>
                <a:lnTo>
                  <a:pt x="16916" y="56548"/>
                </a:lnTo>
                <a:lnTo>
                  <a:pt x="14135" y="54799"/>
                </a:lnTo>
                <a:lnTo>
                  <a:pt x="11328" y="52680"/>
                </a:lnTo>
                <a:lnTo>
                  <a:pt x="8505" y="50315"/>
                </a:lnTo>
                <a:lnTo>
                  <a:pt x="5670" y="47786"/>
                </a:lnTo>
                <a:lnTo>
                  <a:pt x="3780" y="45147"/>
                </a:lnTo>
                <a:lnTo>
                  <a:pt x="2520" y="42436"/>
                </a:lnTo>
                <a:lnTo>
                  <a:pt x="1680" y="39675"/>
                </a:lnTo>
                <a:lnTo>
                  <a:pt x="1120" y="36883"/>
                </a:lnTo>
                <a:lnTo>
                  <a:pt x="747" y="34068"/>
                </a:lnTo>
                <a:lnTo>
                  <a:pt x="498" y="31240"/>
                </a:lnTo>
                <a:lnTo>
                  <a:pt x="1285" y="27448"/>
                </a:lnTo>
                <a:lnTo>
                  <a:pt x="2761" y="23017"/>
                </a:lnTo>
                <a:lnTo>
                  <a:pt x="4698" y="18157"/>
                </a:lnTo>
                <a:lnTo>
                  <a:pt x="7895" y="14917"/>
                </a:lnTo>
                <a:lnTo>
                  <a:pt x="11930" y="12757"/>
                </a:lnTo>
                <a:lnTo>
                  <a:pt x="16526" y="11317"/>
                </a:lnTo>
                <a:lnTo>
                  <a:pt x="20543" y="9404"/>
                </a:lnTo>
                <a:lnTo>
                  <a:pt x="24173" y="7177"/>
                </a:lnTo>
                <a:lnTo>
                  <a:pt x="27545" y="4740"/>
                </a:lnTo>
                <a:lnTo>
                  <a:pt x="30746" y="4067"/>
                </a:lnTo>
                <a:lnTo>
                  <a:pt x="33832" y="4571"/>
                </a:lnTo>
                <a:lnTo>
                  <a:pt x="36842" y="5860"/>
                </a:lnTo>
                <a:lnTo>
                  <a:pt x="39802" y="6719"/>
                </a:lnTo>
                <a:lnTo>
                  <a:pt x="42727" y="7292"/>
                </a:lnTo>
                <a:lnTo>
                  <a:pt x="45630" y="7674"/>
                </a:lnTo>
                <a:lnTo>
                  <a:pt x="48517" y="8880"/>
                </a:lnTo>
                <a:lnTo>
                  <a:pt x="51395" y="10638"/>
                </a:lnTo>
                <a:lnTo>
                  <a:pt x="54266" y="12762"/>
                </a:lnTo>
                <a:lnTo>
                  <a:pt x="56180" y="15130"/>
                </a:lnTo>
                <a:lnTo>
                  <a:pt x="57456" y="17662"/>
                </a:lnTo>
                <a:lnTo>
                  <a:pt x="58307" y="20302"/>
                </a:lnTo>
                <a:lnTo>
                  <a:pt x="58873" y="23015"/>
                </a:lnTo>
                <a:lnTo>
                  <a:pt x="59252" y="25775"/>
                </a:lnTo>
                <a:lnTo>
                  <a:pt x="59503" y="28568"/>
                </a:lnTo>
                <a:lnTo>
                  <a:pt x="59672" y="32335"/>
                </a:lnTo>
                <a:lnTo>
                  <a:pt x="59858" y="41601"/>
                </a:lnTo>
                <a:lnTo>
                  <a:pt x="58955" y="45786"/>
                </a:lnTo>
                <a:lnTo>
                  <a:pt x="57401" y="49529"/>
                </a:lnTo>
                <a:lnTo>
                  <a:pt x="52614" y="57829"/>
                </a:lnTo>
                <a:lnTo>
                  <a:pt x="51268" y="59463"/>
                </a:lnTo>
                <a:lnTo>
                  <a:pt x="49419" y="61504"/>
                </a:lnTo>
                <a:lnTo>
                  <a:pt x="47234" y="63818"/>
                </a:lnTo>
                <a:lnTo>
                  <a:pt x="44824" y="64407"/>
                </a:lnTo>
                <a:lnTo>
                  <a:pt x="42265" y="63848"/>
                </a:lnTo>
                <a:lnTo>
                  <a:pt x="39607" y="62523"/>
                </a:lnTo>
                <a:lnTo>
                  <a:pt x="37835" y="60687"/>
                </a:lnTo>
                <a:lnTo>
                  <a:pt x="36654" y="58510"/>
                </a:lnTo>
                <a:lnTo>
                  <a:pt x="35865" y="56107"/>
                </a:lnTo>
                <a:lnTo>
                  <a:pt x="34388" y="54504"/>
                </a:lnTo>
                <a:lnTo>
                  <a:pt x="32450" y="53436"/>
                </a:lnTo>
                <a:lnTo>
                  <a:pt x="30206" y="52724"/>
                </a:lnTo>
                <a:lnTo>
                  <a:pt x="28710" y="51297"/>
                </a:lnTo>
                <a:lnTo>
                  <a:pt x="27712" y="49393"/>
                </a:lnTo>
                <a:lnTo>
                  <a:pt x="27047" y="47171"/>
                </a:lnTo>
                <a:lnTo>
                  <a:pt x="26605" y="44737"/>
                </a:lnTo>
                <a:lnTo>
                  <a:pt x="26309" y="42162"/>
                </a:lnTo>
                <a:lnTo>
                  <a:pt x="26112" y="39493"/>
                </a:lnTo>
                <a:lnTo>
                  <a:pt x="25980" y="35809"/>
                </a:lnTo>
                <a:lnTo>
                  <a:pt x="25835" y="26635"/>
                </a:lnTo>
                <a:lnTo>
                  <a:pt x="26747" y="22474"/>
                </a:lnTo>
                <a:lnTo>
                  <a:pt x="28309" y="18748"/>
                </a:lnTo>
                <a:lnTo>
                  <a:pt x="30303" y="15311"/>
                </a:lnTo>
                <a:lnTo>
                  <a:pt x="32584" y="13020"/>
                </a:lnTo>
                <a:lnTo>
                  <a:pt x="35058" y="11492"/>
                </a:lnTo>
                <a:lnTo>
                  <a:pt x="37660" y="10474"/>
                </a:lnTo>
                <a:lnTo>
                  <a:pt x="40347" y="8842"/>
                </a:lnTo>
                <a:lnTo>
                  <a:pt x="43090" y="6803"/>
                </a:lnTo>
                <a:lnTo>
                  <a:pt x="45872" y="4490"/>
                </a:lnTo>
                <a:lnTo>
                  <a:pt x="48679" y="3901"/>
                </a:lnTo>
                <a:lnTo>
                  <a:pt x="51502" y="4460"/>
                </a:lnTo>
                <a:lnTo>
                  <a:pt x="54337" y="5786"/>
                </a:lnTo>
                <a:lnTo>
                  <a:pt x="58133" y="6670"/>
                </a:lnTo>
                <a:lnTo>
                  <a:pt x="62568" y="7259"/>
                </a:lnTo>
                <a:lnTo>
                  <a:pt x="77153" y="170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53"/>
          <p:cNvSpPr/>
          <p:nvPr/>
        </p:nvSpPr>
        <p:spPr>
          <a:xfrm>
            <a:off x="6835140" y="4054947"/>
            <a:ext cx="77153" cy="58978"/>
          </a:xfrm>
          <a:custGeom>
            <a:avLst/>
            <a:gdLst/>
            <a:ahLst/>
            <a:cxnLst/>
            <a:rect l="0" t="0" r="0" b="0"/>
            <a:pathLst>
              <a:path w="77153" h="58978">
                <a:moveTo>
                  <a:pt x="0" y="8418"/>
                </a:moveTo>
                <a:lnTo>
                  <a:pt x="36590" y="8418"/>
                </a:lnTo>
                <a:lnTo>
                  <a:pt x="39633" y="9370"/>
                </a:lnTo>
                <a:lnTo>
                  <a:pt x="42615" y="10957"/>
                </a:lnTo>
                <a:lnTo>
                  <a:pt x="49692" y="15799"/>
                </a:lnTo>
                <a:lnTo>
                  <a:pt x="51226" y="17149"/>
                </a:lnTo>
                <a:lnTo>
                  <a:pt x="58663" y="24267"/>
                </a:lnTo>
                <a:lnTo>
                  <a:pt x="59111" y="25651"/>
                </a:lnTo>
                <a:lnTo>
                  <a:pt x="59409" y="27527"/>
                </a:lnTo>
                <a:lnTo>
                  <a:pt x="59889" y="32830"/>
                </a:lnTo>
                <a:lnTo>
                  <a:pt x="58976" y="34218"/>
                </a:lnTo>
                <a:lnTo>
                  <a:pt x="57415" y="36095"/>
                </a:lnTo>
                <a:lnTo>
                  <a:pt x="52616" y="41401"/>
                </a:lnTo>
                <a:lnTo>
                  <a:pt x="50317" y="41837"/>
                </a:lnTo>
                <a:lnTo>
                  <a:pt x="46880" y="42127"/>
                </a:lnTo>
                <a:lnTo>
                  <a:pt x="42683" y="42321"/>
                </a:lnTo>
                <a:lnTo>
                  <a:pt x="39885" y="41497"/>
                </a:lnTo>
                <a:lnTo>
                  <a:pt x="38020" y="39996"/>
                </a:lnTo>
                <a:lnTo>
                  <a:pt x="36776" y="38042"/>
                </a:lnTo>
                <a:lnTo>
                  <a:pt x="34995" y="36740"/>
                </a:lnTo>
                <a:lnTo>
                  <a:pt x="32855" y="35872"/>
                </a:lnTo>
                <a:lnTo>
                  <a:pt x="30476" y="35293"/>
                </a:lnTo>
                <a:lnTo>
                  <a:pt x="28889" y="33002"/>
                </a:lnTo>
                <a:lnTo>
                  <a:pt x="27832" y="29570"/>
                </a:lnTo>
                <a:lnTo>
                  <a:pt x="27127" y="25377"/>
                </a:lnTo>
                <a:lnTo>
                  <a:pt x="26657" y="21628"/>
                </a:lnTo>
                <a:lnTo>
                  <a:pt x="26344" y="18178"/>
                </a:lnTo>
                <a:lnTo>
                  <a:pt x="26134" y="14924"/>
                </a:lnTo>
                <a:lnTo>
                  <a:pt x="26948" y="11803"/>
                </a:lnTo>
                <a:lnTo>
                  <a:pt x="28443" y="8770"/>
                </a:lnTo>
                <a:lnTo>
                  <a:pt x="30392" y="5795"/>
                </a:lnTo>
                <a:lnTo>
                  <a:pt x="32643" y="3812"/>
                </a:lnTo>
                <a:lnTo>
                  <a:pt x="35098" y="2489"/>
                </a:lnTo>
                <a:lnTo>
                  <a:pt x="37686" y="1608"/>
                </a:lnTo>
                <a:lnTo>
                  <a:pt x="40364" y="1020"/>
                </a:lnTo>
                <a:lnTo>
                  <a:pt x="43102" y="629"/>
                </a:lnTo>
                <a:lnTo>
                  <a:pt x="49788" y="0"/>
                </a:lnTo>
                <a:lnTo>
                  <a:pt x="51290" y="901"/>
                </a:lnTo>
                <a:lnTo>
                  <a:pt x="53243" y="2454"/>
                </a:lnTo>
                <a:lnTo>
                  <a:pt x="55497" y="4442"/>
                </a:lnTo>
                <a:lnTo>
                  <a:pt x="57953" y="6719"/>
                </a:lnTo>
                <a:lnTo>
                  <a:pt x="63221" y="11791"/>
                </a:lnTo>
                <a:lnTo>
                  <a:pt x="65007" y="14476"/>
                </a:lnTo>
                <a:lnTo>
                  <a:pt x="66198" y="17219"/>
                </a:lnTo>
                <a:lnTo>
                  <a:pt x="66992" y="20000"/>
                </a:lnTo>
                <a:lnTo>
                  <a:pt x="67521" y="22807"/>
                </a:lnTo>
                <a:lnTo>
                  <a:pt x="67875" y="25631"/>
                </a:lnTo>
                <a:lnTo>
                  <a:pt x="68440" y="32455"/>
                </a:lnTo>
                <a:lnTo>
                  <a:pt x="67534" y="33015"/>
                </a:lnTo>
                <a:lnTo>
                  <a:pt x="65978" y="33389"/>
                </a:lnTo>
                <a:lnTo>
                  <a:pt x="63988" y="33637"/>
                </a:lnTo>
                <a:lnTo>
                  <a:pt x="61708" y="33803"/>
                </a:lnTo>
                <a:lnTo>
                  <a:pt x="59236" y="33914"/>
                </a:lnTo>
                <a:lnTo>
                  <a:pt x="56636" y="33988"/>
                </a:lnTo>
                <a:lnTo>
                  <a:pt x="54902" y="33084"/>
                </a:lnTo>
                <a:lnTo>
                  <a:pt x="53746" y="31530"/>
                </a:lnTo>
                <a:lnTo>
                  <a:pt x="51891" y="26741"/>
                </a:lnTo>
                <a:lnTo>
                  <a:pt x="50786" y="25396"/>
                </a:lnTo>
                <a:lnTo>
                  <a:pt x="49097" y="23547"/>
                </a:lnTo>
                <a:lnTo>
                  <a:pt x="47019" y="21361"/>
                </a:lnTo>
                <a:lnTo>
                  <a:pt x="45633" y="18952"/>
                </a:lnTo>
                <a:lnTo>
                  <a:pt x="44709" y="16393"/>
                </a:lnTo>
                <a:lnTo>
                  <a:pt x="44094" y="13734"/>
                </a:lnTo>
                <a:lnTo>
                  <a:pt x="44636" y="11962"/>
                </a:lnTo>
                <a:lnTo>
                  <a:pt x="45950" y="10781"/>
                </a:lnTo>
                <a:lnTo>
                  <a:pt x="50352" y="8885"/>
                </a:lnTo>
                <a:lnTo>
                  <a:pt x="52617" y="9682"/>
                </a:lnTo>
                <a:lnTo>
                  <a:pt x="56033" y="11165"/>
                </a:lnTo>
                <a:lnTo>
                  <a:pt x="66102" y="15840"/>
                </a:lnTo>
                <a:lnTo>
                  <a:pt x="67880" y="18128"/>
                </a:lnTo>
                <a:lnTo>
                  <a:pt x="70019" y="21559"/>
                </a:lnTo>
                <a:lnTo>
                  <a:pt x="72397" y="25751"/>
                </a:lnTo>
                <a:lnTo>
                  <a:pt x="73982" y="29498"/>
                </a:lnTo>
                <a:lnTo>
                  <a:pt x="75038" y="32949"/>
                </a:lnTo>
                <a:lnTo>
                  <a:pt x="75743" y="36202"/>
                </a:lnTo>
                <a:lnTo>
                  <a:pt x="75260" y="40275"/>
                </a:lnTo>
                <a:lnTo>
                  <a:pt x="73986" y="44896"/>
                </a:lnTo>
                <a:lnTo>
                  <a:pt x="72184" y="49882"/>
                </a:lnTo>
                <a:lnTo>
                  <a:pt x="70030" y="53205"/>
                </a:lnTo>
                <a:lnTo>
                  <a:pt x="67641" y="55421"/>
                </a:lnTo>
                <a:lnTo>
                  <a:pt x="65096" y="56898"/>
                </a:lnTo>
                <a:lnTo>
                  <a:pt x="62447" y="57883"/>
                </a:lnTo>
                <a:lnTo>
                  <a:pt x="59729" y="58539"/>
                </a:lnTo>
                <a:lnTo>
                  <a:pt x="56964" y="58977"/>
                </a:lnTo>
                <a:lnTo>
                  <a:pt x="55121" y="58317"/>
                </a:lnTo>
                <a:lnTo>
                  <a:pt x="53892" y="56924"/>
                </a:lnTo>
                <a:lnTo>
                  <a:pt x="53072" y="55042"/>
                </a:lnTo>
                <a:lnTo>
                  <a:pt x="51574" y="53788"/>
                </a:lnTo>
                <a:lnTo>
                  <a:pt x="49622" y="52952"/>
                </a:lnTo>
                <a:lnTo>
                  <a:pt x="47369" y="52395"/>
                </a:lnTo>
                <a:lnTo>
                  <a:pt x="44914" y="50118"/>
                </a:lnTo>
                <a:lnTo>
                  <a:pt x="42325" y="46696"/>
                </a:lnTo>
                <a:lnTo>
                  <a:pt x="39647" y="42509"/>
                </a:lnTo>
                <a:lnTo>
                  <a:pt x="37861" y="38765"/>
                </a:lnTo>
                <a:lnTo>
                  <a:pt x="36671" y="35317"/>
                </a:lnTo>
                <a:lnTo>
                  <a:pt x="35877" y="32065"/>
                </a:lnTo>
                <a:lnTo>
                  <a:pt x="35348" y="27993"/>
                </a:lnTo>
                <a:lnTo>
                  <a:pt x="34995" y="23373"/>
                </a:lnTo>
                <a:lnTo>
                  <a:pt x="34429" y="11372"/>
                </a:lnTo>
                <a:lnTo>
                  <a:pt x="36287" y="9435"/>
                </a:lnTo>
                <a:lnTo>
                  <a:pt x="39432" y="7191"/>
                </a:lnTo>
                <a:lnTo>
                  <a:pt x="49064" y="1296"/>
                </a:lnTo>
                <a:lnTo>
                  <a:pt x="51759" y="813"/>
                </a:lnTo>
                <a:lnTo>
                  <a:pt x="55461" y="490"/>
                </a:lnTo>
                <a:lnTo>
                  <a:pt x="59834" y="275"/>
                </a:lnTo>
                <a:lnTo>
                  <a:pt x="63701" y="1084"/>
                </a:lnTo>
                <a:lnTo>
                  <a:pt x="67233" y="2576"/>
                </a:lnTo>
                <a:lnTo>
                  <a:pt x="77152" y="84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54"/>
          <p:cNvSpPr/>
          <p:nvPr/>
        </p:nvSpPr>
        <p:spPr>
          <a:xfrm>
            <a:off x="7075319" y="3584685"/>
            <a:ext cx="73371" cy="75625"/>
          </a:xfrm>
          <a:custGeom>
            <a:avLst/>
            <a:gdLst/>
            <a:ahLst/>
            <a:cxnLst/>
            <a:rect l="0" t="0" r="0" b="0"/>
            <a:pathLst>
              <a:path w="73371" h="75625">
                <a:moveTo>
                  <a:pt x="68431" y="32910"/>
                </a:moveTo>
                <a:lnTo>
                  <a:pt x="72981" y="37460"/>
                </a:lnTo>
                <a:lnTo>
                  <a:pt x="73370" y="38801"/>
                </a:lnTo>
                <a:lnTo>
                  <a:pt x="72676" y="39695"/>
                </a:lnTo>
                <a:lnTo>
                  <a:pt x="71261" y="40291"/>
                </a:lnTo>
                <a:lnTo>
                  <a:pt x="69365" y="41640"/>
                </a:lnTo>
                <a:lnTo>
                  <a:pt x="67148" y="43493"/>
                </a:lnTo>
                <a:lnTo>
                  <a:pt x="64719" y="45680"/>
                </a:lnTo>
                <a:lnTo>
                  <a:pt x="59478" y="50650"/>
                </a:lnTo>
                <a:lnTo>
                  <a:pt x="56747" y="53309"/>
                </a:lnTo>
                <a:lnTo>
                  <a:pt x="53974" y="54130"/>
                </a:lnTo>
                <a:lnTo>
                  <a:pt x="51173" y="53724"/>
                </a:lnTo>
                <a:lnTo>
                  <a:pt x="48353" y="52501"/>
                </a:lnTo>
                <a:lnTo>
                  <a:pt x="45520" y="51685"/>
                </a:lnTo>
                <a:lnTo>
                  <a:pt x="42679" y="51142"/>
                </a:lnTo>
                <a:lnTo>
                  <a:pt x="39833" y="50779"/>
                </a:lnTo>
                <a:lnTo>
                  <a:pt x="36983" y="50538"/>
                </a:lnTo>
                <a:lnTo>
                  <a:pt x="34130" y="50377"/>
                </a:lnTo>
                <a:lnTo>
                  <a:pt x="31276" y="50269"/>
                </a:lnTo>
                <a:lnTo>
                  <a:pt x="29373" y="49245"/>
                </a:lnTo>
                <a:lnTo>
                  <a:pt x="28105" y="47610"/>
                </a:lnTo>
                <a:lnTo>
                  <a:pt x="27259" y="45567"/>
                </a:lnTo>
                <a:lnTo>
                  <a:pt x="26696" y="43253"/>
                </a:lnTo>
                <a:lnTo>
                  <a:pt x="26320" y="40758"/>
                </a:lnTo>
                <a:lnTo>
                  <a:pt x="26070" y="38142"/>
                </a:lnTo>
                <a:lnTo>
                  <a:pt x="25902" y="35445"/>
                </a:lnTo>
                <a:lnTo>
                  <a:pt x="25612" y="25988"/>
                </a:lnTo>
                <a:lnTo>
                  <a:pt x="26550" y="25438"/>
                </a:lnTo>
                <a:lnTo>
                  <a:pt x="28128" y="25071"/>
                </a:lnTo>
                <a:lnTo>
                  <a:pt x="30132" y="24826"/>
                </a:lnTo>
                <a:lnTo>
                  <a:pt x="33374" y="24663"/>
                </a:lnTo>
                <a:lnTo>
                  <a:pt x="42055" y="24482"/>
                </a:lnTo>
                <a:lnTo>
                  <a:pt x="46084" y="25386"/>
                </a:lnTo>
                <a:lnTo>
                  <a:pt x="49723" y="26941"/>
                </a:lnTo>
                <a:lnTo>
                  <a:pt x="53101" y="28931"/>
                </a:lnTo>
                <a:lnTo>
                  <a:pt x="56306" y="31210"/>
                </a:lnTo>
                <a:lnTo>
                  <a:pt x="59395" y="33681"/>
                </a:lnTo>
                <a:lnTo>
                  <a:pt x="66646" y="39941"/>
                </a:lnTo>
                <a:lnTo>
                  <a:pt x="67241" y="41407"/>
                </a:lnTo>
                <a:lnTo>
                  <a:pt x="67638" y="43337"/>
                </a:lnTo>
                <a:lnTo>
                  <a:pt x="67902" y="45576"/>
                </a:lnTo>
                <a:lnTo>
                  <a:pt x="67126" y="48021"/>
                </a:lnTo>
                <a:lnTo>
                  <a:pt x="65655" y="50604"/>
                </a:lnTo>
                <a:lnTo>
                  <a:pt x="63723" y="53278"/>
                </a:lnTo>
                <a:lnTo>
                  <a:pt x="62435" y="56014"/>
                </a:lnTo>
                <a:lnTo>
                  <a:pt x="61576" y="58790"/>
                </a:lnTo>
                <a:lnTo>
                  <a:pt x="61003" y="61593"/>
                </a:lnTo>
                <a:lnTo>
                  <a:pt x="58717" y="64415"/>
                </a:lnTo>
                <a:lnTo>
                  <a:pt x="55287" y="67248"/>
                </a:lnTo>
                <a:lnTo>
                  <a:pt x="51096" y="70089"/>
                </a:lnTo>
                <a:lnTo>
                  <a:pt x="47350" y="71984"/>
                </a:lnTo>
                <a:lnTo>
                  <a:pt x="43899" y="73247"/>
                </a:lnTo>
                <a:lnTo>
                  <a:pt x="40646" y="74088"/>
                </a:lnTo>
                <a:lnTo>
                  <a:pt x="37525" y="74650"/>
                </a:lnTo>
                <a:lnTo>
                  <a:pt x="34492" y="75024"/>
                </a:lnTo>
                <a:lnTo>
                  <a:pt x="31517" y="75273"/>
                </a:lnTo>
                <a:lnTo>
                  <a:pt x="28582" y="75440"/>
                </a:lnTo>
                <a:lnTo>
                  <a:pt x="22781" y="75624"/>
                </a:lnTo>
                <a:lnTo>
                  <a:pt x="19899" y="74721"/>
                </a:lnTo>
                <a:lnTo>
                  <a:pt x="17027" y="73166"/>
                </a:lnTo>
                <a:lnTo>
                  <a:pt x="14159" y="71177"/>
                </a:lnTo>
                <a:lnTo>
                  <a:pt x="11294" y="69852"/>
                </a:lnTo>
                <a:lnTo>
                  <a:pt x="8433" y="68967"/>
                </a:lnTo>
                <a:lnTo>
                  <a:pt x="5572" y="68378"/>
                </a:lnTo>
                <a:lnTo>
                  <a:pt x="3665" y="67033"/>
                </a:lnTo>
                <a:lnTo>
                  <a:pt x="2393" y="65184"/>
                </a:lnTo>
                <a:lnTo>
                  <a:pt x="1545" y="62998"/>
                </a:lnTo>
                <a:lnTo>
                  <a:pt x="980" y="60589"/>
                </a:lnTo>
                <a:lnTo>
                  <a:pt x="604" y="58030"/>
                </a:lnTo>
                <a:lnTo>
                  <a:pt x="352" y="55371"/>
                </a:lnTo>
                <a:lnTo>
                  <a:pt x="185" y="51694"/>
                </a:lnTo>
                <a:lnTo>
                  <a:pt x="0" y="42528"/>
                </a:lnTo>
                <a:lnTo>
                  <a:pt x="1855" y="37417"/>
                </a:lnTo>
                <a:lnTo>
                  <a:pt x="4997" y="32105"/>
                </a:lnTo>
                <a:lnTo>
                  <a:pt x="8996" y="26658"/>
                </a:lnTo>
                <a:lnTo>
                  <a:pt x="12615" y="22074"/>
                </a:lnTo>
                <a:lnTo>
                  <a:pt x="15980" y="18066"/>
                </a:lnTo>
                <a:lnTo>
                  <a:pt x="23674" y="9340"/>
                </a:lnTo>
                <a:lnTo>
                  <a:pt x="27266" y="5607"/>
                </a:lnTo>
                <a:lnTo>
                  <a:pt x="29558" y="3278"/>
                </a:lnTo>
                <a:lnTo>
                  <a:pt x="32038" y="1725"/>
                </a:lnTo>
                <a:lnTo>
                  <a:pt x="34644" y="690"/>
                </a:lnTo>
                <a:lnTo>
                  <a:pt x="37334" y="0"/>
                </a:lnTo>
                <a:lnTo>
                  <a:pt x="40079" y="492"/>
                </a:lnTo>
                <a:lnTo>
                  <a:pt x="42862" y="1773"/>
                </a:lnTo>
                <a:lnTo>
                  <a:pt x="45670" y="3580"/>
                </a:lnTo>
                <a:lnTo>
                  <a:pt x="48494" y="4784"/>
                </a:lnTo>
                <a:lnTo>
                  <a:pt x="51330" y="5586"/>
                </a:lnTo>
                <a:lnTo>
                  <a:pt x="54172" y="6122"/>
                </a:lnTo>
                <a:lnTo>
                  <a:pt x="57020" y="6479"/>
                </a:lnTo>
                <a:lnTo>
                  <a:pt x="59871" y="6717"/>
                </a:lnTo>
                <a:lnTo>
                  <a:pt x="62724" y="6875"/>
                </a:lnTo>
                <a:lnTo>
                  <a:pt x="64626" y="7933"/>
                </a:lnTo>
                <a:lnTo>
                  <a:pt x="65894" y="9591"/>
                </a:lnTo>
                <a:lnTo>
                  <a:pt x="67929" y="14545"/>
                </a:lnTo>
                <a:lnTo>
                  <a:pt x="68096" y="15904"/>
                </a:lnTo>
                <a:lnTo>
                  <a:pt x="68208" y="17763"/>
                </a:lnTo>
                <a:lnTo>
                  <a:pt x="68386" y="23038"/>
                </a:lnTo>
                <a:lnTo>
                  <a:pt x="67449" y="23471"/>
                </a:lnTo>
                <a:lnTo>
                  <a:pt x="65871" y="23760"/>
                </a:lnTo>
                <a:lnTo>
                  <a:pt x="63866" y="23952"/>
                </a:lnTo>
                <a:lnTo>
                  <a:pt x="62530" y="25033"/>
                </a:lnTo>
                <a:lnTo>
                  <a:pt x="61639" y="26706"/>
                </a:lnTo>
                <a:lnTo>
                  <a:pt x="61046" y="28774"/>
                </a:lnTo>
                <a:lnTo>
                  <a:pt x="59698" y="30152"/>
                </a:lnTo>
                <a:lnTo>
                  <a:pt x="57846" y="31071"/>
                </a:lnTo>
                <a:lnTo>
                  <a:pt x="55659" y="31684"/>
                </a:lnTo>
                <a:lnTo>
                  <a:pt x="52297" y="32093"/>
                </a:lnTo>
                <a:lnTo>
                  <a:pt x="48150" y="32365"/>
                </a:lnTo>
                <a:lnTo>
                  <a:pt x="36908" y="32802"/>
                </a:lnTo>
                <a:lnTo>
                  <a:pt x="30410" y="32878"/>
                </a:lnTo>
                <a:lnTo>
                  <a:pt x="28796" y="31936"/>
                </a:lnTo>
                <a:lnTo>
                  <a:pt x="27720" y="30355"/>
                </a:lnTo>
                <a:lnTo>
                  <a:pt x="16996" y="243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55"/>
          <p:cNvSpPr/>
          <p:nvPr/>
        </p:nvSpPr>
        <p:spPr>
          <a:xfrm>
            <a:off x="7306661" y="3129464"/>
            <a:ext cx="55940" cy="64071"/>
          </a:xfrm>
          <a:custGeom>
            <a:avLst/>
            <a:gdLst/>
            <a:ahLst/>
            <a:cxnLst/>
            <a:rect l="0" t="0" r="0" b="0"/>
            <a:pathLst>
              <a:path w="55940" h="64071">
                <a:moveTo>
                  <a:pt x="17111" y="33788"/>
                </a:moveTo>
                <a:lnTo>
                  <a:pt x="26213" y="42890"/>
                </a:lnTo>
                <a:lnTo>
                  <a:pt x="28894" y="46523"/>
                </a:lnTo>
                <a:lnTo>
                  <a:pt x="30681" y="49898"/>
                </a:lnTo>
                <a:lnTo>
                  <a:pt x="31873" y="53101"/>
                </a:lnTo>
                <a:lnTo>
                  <a:pt x="31715" y="55236"/>
                </a:lnTo>
                <a:lnTo>
                  <a:pt x="30657" y="56659"/>
                </a:lnTo>
                <a:lnTo>
                  <a:pt x="28999" y="57608"/>
                </a:lnTo>
                <a:lnTo>
                  <a:pt x="26941" y="59193"/>
                </a:lnTo>
                <a:lnTo>
                  <a:pt x="24617" y="61202"/>
                </a:lnTo>
                <a:lnTo>
                  <a:pt x="22116" y="63494"/>
                </a:lnTo>
                <a:lnTo>
                  <a:pt x="19495" y="64070"/>
                </a:lnTo>
                <a:lnTo>
                  <a:pt x="16795" y="63501"/>
                </a:lnTo>
                <a:lnTo>
                  <a:pt x="10169" y="60295"/>
                </a:lnTo>
                <a:lnTo>
                  <a:pt x="8673" y="60032"/>
                </a:lnTo>
                <a:lnTo>
                  <a:pt x="6723" y="59856"/>
                </a:lnTo>
                <a:lnTo>
                  <a:pt x="4471" y="59739"/>
                </a:lnTo>
                <a:lnTo>
                  <a:pt x="2969" y="58709"/>
                </a:lnTo>
                <a:lnTo>
                  <a:pt x="1968" y="57070"/>
                </a:lnTo>
                <a:lnTo>
                  <a:pt x="1301" y="55024"/>
                </a:lnTo>
                <a:lnTo>
                  <a:pt x="856" y="52708"/>
                </a:lnTo>
                <a:lnTo>
                  <a:pt x="559" y="50211"/>
                </a:lnTo>
                <a:lnTo>
                  <a:pt x="361" y="47594"/>
                </a:lnTo>
                <a:lnTo>
                  <a:pt x="230" y="44897"/>
                </a:lnTo>
                <a:lnTo>
                  <a:pt x="83" y="39360"/>
                </a:lnTo>
                <a:lnTo>
                  <a:pt x="0" y="30888"/>
                </a:lnTo>
                <a:lnTo>
                  <a:pt x="942" y="28997"/>
                </a:lnTo>
                <a:lnTo>
                  <a:pt x="2522" y="27737"/>
                </a:lnTo>
                <a:lnTo>
                  <a:pt x="7349" y="25714"/>
                </a:lnTo>
                <a:lnTo>
                  <a:pt x="8699" y="24595"/>
                </a:lnTo>
                <a:lnTo>
                  <a:pt x="10550" y="22897"/>
                </a:lnTo>
                <a:lnTo>
                  <a:pt x="12737" y="20812"/>
                </a:lnTo>
                <a:lnTo>
                  <a:pt x="14195" y="20375"/>
                </a:lnTo>
                <a:lnTo>
                  <a:pt x="15168" y="21036"/>
                </a:lnTo>
                <a:lnTo>
                  <a:pt x="15815" y="22429"/>
                </a:lnTo>
                <a:lnTo>
                  <a:pt x="17199" y="23358"/>
                </a:lnTo>
                <a:lnTo>
                  <a:pt x="19075" y="23977"/>
                </a:lnTo>
                <a:lnTo>
                  <a:pt x="21277" y="24390"/>
                </a:lnTo>
                <a:lnTo>
                  <a:pt x="23699" y="24665"/>
                </a:lnTo>
                <a:lnTo>
                  <a:pt x="26265" y="24849"/>
                </a:lnTo>
                <a:lnTo>
                  <a:pt x="28929" y="24971"/>
                </a:lnTo>
                <a:lnTo>
                  <a:pt x="30705" y="26957"/>
                </a:lnTo>
                <a:lnTo>
                  <a:pt x="31888" y="30187"/>
                </a:lnTo>
                <a:lnTo>
                  <a:pt x="32678" y="34245"/>
                </a:lnTo>
                <a:lnTo>
                  <a:pt x="33204" y="37902"/>
                </a:lnTo>
                <a:lnTo>
                  <a:pt x="33555" y="41294"/>
                </a:lnTo>
                <a:lnTo>
                  <a:pt x="33788" y="44507"/>
                </a:lnTo>
                <a:lnTo>
                  <a:pt x="32992" y="46649"/>
                </a:lnTo>
                <a:lnTo>
                  <a:pt x="31508" y="48077"/>
                </a:lnTo>
                <a:lnTo>
                  <a:pt x="29567" y="49029"/>
                </a:lnTo>
                <a:lnTo>
                  <a:pt x="28272" y="50616"/>
                </a:lnTo>
                <a:lnTo>
                  <a:pt x="27409" y="52627"/>
                </a:lnTo>
                <a:lnTo>
                  <a:pt x="26834" y="54920"/>
                </a:lnTo>
                <a:lnTo>
                  <a:pt x="25498" y="56448"/>
                </a:lnTo>
                <a:lnTo>
                  <a:pt x="23655" y="57468"/>
                </a:lnTo>
                <a:lnTo>
                  <a:pt x="21473" y="58147"/>
                </a:lnTo>
                <a:lnTo>
                  <a:pt x="19067" y="58600"/>
                </a:lnTo>
                <a:lnTo>
                  <a:pt x="16510" y="58902"/>
                </a:lnTo>
                <a:lnTo>
                  <a:pt x="13853" y="59103"/>
                </a:lnTo>
                <a:lnTo>
                  <a:pt x="12081" y="58285"/>
                </a:lnTo>
                <a:lnTo>
                  <a:pt x="10900" y="56787"/>
                </a:lnTo>
                <a:lnTo>
                  <a:pt x="10113" y="54836"/>
                </a:lnTo>
                <a:lnTo>
                  <a:pt x="9588" y="52582"/>
                </a:lnTo>
                <a:lnTo>
                  <a:pt x="9238" y="50127"/>
                </a:lnTo>
                <a:lnTo>
                  <a:pt x="9004" y="47539"/>
                </a:lnTo>
                <a:lnTo>
                  <a:pt x="8849" y="44860"/>
                </a:lnTo>
                <a:lnTo>
                  <a:pt x="8676" y="39344"/>
                </a:lnTo>
                <a:lnTo>
                  <a:pt x="8580" y="30883"/>
                </a:lnTo>
                <a:lnTo>
                  <a:pt x="9518" y="28042"/>
                </a:lnTo>
                <a:lnTo>
                  <a:pt x="11097" y="25195"/>
                </a:lnTo>
                <a:lnTo>
                  <a:pt x="13102" y="22344"/>
                </a:lnTo>
                <a:lnTo>
                  <a:pt x="15391" y="19491"/>
                </a:lnTo>
                <a:lnTo>
                  <a:pt x="17869" y="16637"/>
                </a:lnTo>
                <a:lnTo>
                  <a:pt x="20473" y="13781"/>
                </a:lnTo>
                <a:lnTo>
                  <a:pt x="24115" y="10925"/>
                </a:lnTo>
                <a:lnTo>
                  <a:pt x="28448" y="8069"/>
                </a:lnTo>
                <a:lnTo>
                  <a:pt x="33242" y="5212"/>
                </a:lnTo>
                <a:lnTo>
                  <a:pt x="37389" y="3307"/>
                </a:lnTo>
                <a:lnTo>
                  <a:pt x="41108" y="2038"/>
                </a:lnTo>
                <a:lnTo>
                  <a:pt x="49368" y="0"/>
                </a:lnTo>
                <a:lnTo>
                  <a:pt x="50998" y="785"/>
                </a:lnTo>
                <a:lnTo>
                  <a:pt x="53037" y="2261"/>
                </a:lnTo>
                <a:lnTo>
                  <a:pt x="55350" y="4198"/>
                </a:lnTo>
                <a:lnTo>
                  <a:pt x="55939" y="6441"/>
                </a:lnTo>
                <a:lnTo>
                  <a:pt x="55378" y="8889"/>
                </a:lnTo>
                <a:lnTo>
                  <a:pt x="52187" y="15112"/>
                </a:lnTo>
                <a:lnTo>
                  <a:pt x="50972" y="16574"/>
                </a:lnTo>
                <a:lnTo>
                  <a:pt x="49210" y="18502"/>
                </a:lnTo>
                <a:lnTo>
                  <a:pt x="42829" y="252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6"/>
          <p:cNvSpPr/>
          <p:nvPr/>
        </p:nvSpPr>
        <p:spPr>
          <a:xfrm>
            <a:off x="7546802" y="2674620"/>
            <a:ext cx="33677" cy="51322"/>
          </a:xfrm>
          <a:custGeom>
            <a:avLst/>
            <a:gdLst/>
            <a:ahLst/>
            <a:cxnLst/>
            <a:rect l="0" t="0" r="0" b="0"/>
            <a:pathLst>
              <a:path w="33677" h="51322">
                <a:moveTo>
                  <a:pt x="17000" y="34290"/>
                </a:moveTo>
                <a:lnTo>
                  <a:pt x="24381" y="41670"/>
                </a:lnTo>
                <a:lnTo>
                  <a:pt x="24778" y="43020"/>
                </a:lnTo>
                <a:lnTo>
                  <a:pt x="25043" y="44873"/>
                </a:lnTo>
                <a:lnTo>
                  <a:pt x="25220" y="47060"/>
                </a:lnTo>
                <a:lnTo>
                  <a:pt x="24385" y="48518"/>
                </a:lnTo>
                <a:lnTo>
                  <a:pt x="22876" y="49490"/>
                </a:lnTo>
                <a:lnTo>
                  <a:pt x="20918" y="50138"/>
                </a:lnTo>
                <a:lnTo>
                  <a:pt x="18659" y="50571"/>
                </a:lnTo>
                <a:lnTo>
                  <a:pt x="16201" y="50858"/>
                </a:lnTo>
                <a:lnTo>
                  <a:pt x="13610" y="51051"/>
                </a:lnTo>
                <a:lnTo>
                  <a:pt x="10930" y="51179"/>
                </a:lnTo>
                <a:lnTo>
                  <a:pt x="5412" y="51321"/>
                </a:lnTo>
                <a:lnTo>
                  <a:pt x="3560" y="50406"/>
                </a:lnTo>
                <a:lnTo>
                  <a:pt x="2325" y="48844"/>
                </a:lnTo>
                <a:lnTo>
                  <a:pt x="1502" y="46850"/>
                </a:lnTo>
                <a:lnTo>
                  <a:pt x="953" y="44568"/>
                </a:lnTo>
                <a:lnTo>
                  <a:pt x="587" y="42094"/>
                </a:lnTo>
                <a:lnTo>
                  <a:pt x="343" y="39493"/>
                </a:lnTo>
                <a:lnTo>
                  <a:pt x="180" y="36806"/>
                </a:lnTo>
                <a:lnTo>
                  <a:pt x="0" y="31280"/>
                </a:lnTo>
                <a:lnTo>
                  <a:pt x="904" y="28473"/>
                </a:lnTo>
                <a:lnTo>
                  <a:pt x="2459" y="25650"/>
                </a:lnTo>
                <a:lnTo>
                  <a:pt x="4449" y="22815"/>
                </a:lnTo>
                <a:lnTo>
                  <a:pt x="6728" y="19972"/>
                </a:lnTo>
                <a:lnTo>
                  <a:pt x="9199" y="17125"/>
                </a:lnTo>
                <a:lnTo>
                  <a:pt x="15459" y="10262"/>
                </a:lnTo>
                <a:lnTo>
                  <a:pt x="16925" y="9698"/>
                </a:lnTo>
                <a:lnTo>
                  <a:pt x="18855" y="9323"/>
                </a:lnTo>
                <a:lnTo>
                  <a:pt x="21094" y="9073"/>
                </a:lnTo>
                <a:lnTo>
                  <a:pt x="23539" y="9858"/>
                </a:lnTo>
                <a:lnTo>
                  <a:pt x="26122" y="11335"/>
                </a:lnTo>
                <a:lnTo>
                  <a:pt x="28796" y="13271"/>
                </a:lnTo>
                <a:lnTo>
                  <a:pt x="30579" y="15515"/>
                </a:lnTo>
                <a:lnTo>
                  <a:pt x="31768" y="17963"/>
                </a:lnTo>
                <a:lnTo>
                  <a:pt x="32560" y="20548"/>
                </a:lnTo>
                <a:lnTo>
                  <a:pt x="33088" y="23223"/>
                </a:lnTo>
                <a:lnTo>
                  <a:pt x="33441" y="25960"/>
                </a:lnTo>
                <a:lnTo>
                  <a:pt x="33676" y="28736"/>
                </a:lnTo>
                <a:lnTo>
                  <a:pt x="32880" y="31540"/>
                </a:lnTo>
                <a:lnTo>
                  <a:pt x="31396" y="34361"/>
                </a:lnTo>
                <a:lnTo>
                  <a:pt x="29455" y="37195"/>
                </a:lnTo>
                <a:lnTo>
                  <a:pt x="27209" y="40036"/>
                </a:lnTo>
                <a:lnTo>
                  <a:pt x="24759" y="42884"/>
                </a:lnTo>
                <a:lnTo>
                  <a:pt x="22173" y="45734"/>
                </a:lnTo>
                <a:lnTo>
                  <a:pt x="19496" y="47634"/>
                </a:lnTo>
                <a:lnTo>
                  <a:pt x="16759" y="48901"/>
                </a:lnTo>
                <a:lnTo>
                  <a:pt x="10073" y="50934"/>
                </a:lnTo>
                <a:lnTo>
                  <a:pt x="9525" y="50148"/>
                </a:lnTo>
                <a:lnTo>
                  <a:pt x="9159" y="48672"/>
                </a:lnTo>
                <a:lnTo>
                  <a:pt x="8915" y="46735"/>
                </a:lnTo>
                <a:lnTo>
                  <a:pt x="7800" y="44492"/>
                </a:lnTo>
                <a:lnTo>
                  <a:pt x="6105" y="42044"/>
                </a:lnTo>
                <a:lnTo>
                  <a:pt x="1089" y="35821"/>
                </a:lnTo>
                <a:lnTo>
                  <a:pt x="1631" y="34358"/>
                </a:lnTo>
                <a:lnTo>
                  <a:pt x="2944" y="32430"/>
                </a:lnTo>
                <a:lnTo>
                  <a:pt x="4771" y="30193"/>
                </a:lnTo>
                <a:lnTo>
                  <a:pt x="6943" y="25843"/>
                </a:lnTo>
                <a:lnTo>
                  <a:pt x="9343" y="20086"/>
                </a:lnTo>
                <a:lnTo>
                  <a:pt x="1700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7"/>
          <p:cNvSpPr/>
          <p:nvPr/>
        </p:nvSpPr>
        <p:spPr>
          <a:xfrm>
            <a:off x="7786687" y="2229703"/>
            <a:ext cx="58666" cy="50583"/>
          </a:xfrm>
          <a:custGeom>
            <a:avLst/>
            <a:gdLst/>
            <a:ahLst/>
            <a:cxnLst/>
            <a:rect l="0" t="0" r="0" b="0"/>
            <a:pathLst>
              <a:path w="58666" h="50583">
                <a:moveTo>
                  <a:pt x="0" y="33436"/>
                </a:moveTo>
                <a:lnTo>
                  <a:pt x="9102" y="24335"/>
                </a:lnTo>
                <a:lnTo>
                  <a:pt x="12736" y="21654"/>
                </a:lnTo>
                <a:lnTo>
                  <a:pt x="16110" y="19867"/>
                </a:lnTo>
                <a:lnTo>
                  <a:pt x="19312" y="18675"/>
                </a:lnTo>
                <a:lnTo>
                  <a:pt x="22399" y="17880"/>
                </a:lnTo>
                <a:lnTo>
                  <a:pt x="25411" y="17351"/>
                </a:lnTo>
                <a:lnTo>
                  <a:pt x="28370" y="16998"/>
                </a:lnTo>
                <a:lnTo>
                  <a:pt x="31296" y="17715"/>
                </a:lnTo>
                <a:lnTo>
                  <a:pt x="34199" y="19145"/>
                </a:lnTo>
                <a:lnTo>
                  <a:pt x="37087" y="21052"/>
                </a:lnTo>
                <a:lnTo>
                  <a:pt x="39012" y="23275"/>
                </a:lnTo>
                <a:lnTo>
                  <a:pt x="40295" y="25710"/>
                </a:lnTo>
                <a:lnTo>
                  <a:pt x="42356" y="31910"/>
                </a:lnTo>
                <a:lnTo>
                  <a:pt x="42525" y="33372"/>
                </a:lnTo>
                <a:lnTo>
                  <a:pt x="42637" y="35298"/>
                </a:lnTo>
                <a:lnTo>
                  <a:pt x="42763" y="39979"/>
                </a:lnTo>
                <a:lnTo>
                  <a:pt x="42818" y="45234"/>
                </a:lnTo>
                <a:lnTo>
                  <a:pt x="41880" y="47017"/>
                </a:lnTo>
                <a:lnTo>
                  <a:pt x="40303" y="48205"/>
                </a:lnTo>
                <a:lnTo>
                  <a:pt x="38298" y="48997"/>
                </a:lnTo>
                <a:lnTo>
                  <a:pt x="36010" y="49525"/>
                </a:lnTo>
                <a:lnTo>
                  <a:pt x="33532" y="49877"/>
                </a:lnTo>
                <a:lnTo>
                  <a:pt x="30928" y="50112"/>
                </a:lnTo>
                <a:lnTo>
                  <a:pt x="28239" y="50269"/>
                </a:lnTo>
                <a:lnTo>
                  <a:pt x="22710" y="50443"/>
                </a:lnTo>
                <a:lnTo>
                  <a:pt x="8553" y="50563"/>
                </a:lnTo>
                <a:lnTo>
                  <a:pt x="5702" y="50569"/>
                </a:lnTo>
                <a:lnTo>
                  <a:pt x="3801" y="49621"/>
                </a:lnTo>
                <a:lnTo>
                  <a:pt x="2535" y="48036"/>
                </a:lnTo>
                <a:lnTo>
                  <a:pt x="1690" y="46027"/>
                </a:lnTo>
                <a:lnTo>
                  <a:pt x="1126" y="43735"/>
                </a:lnTo>
                <a:lnTo>
                  <a:pt x="751" y="41255"/>
                </a:lnTo>
                <a:lnTo>
                  <a:pt x="501" y="38649"/>
                </a:lnTo>
                <a:lnTo>
                  <a:pt x="334" y="35959"/>
                </a:lnTo>
                <a:lnTo>
                  <a:pt x="148" y="30430"/>
                </a:lnTo>
                <a:lnTo>
                  <a:pt x="1051" y="27622"/>
                </a:lnTo>
                <a:lnTo>
                  <a:pt x="2606" y="24798"/>
                </a:lnTo>
                <a:lnTo>
                  <a:pt x="4595" y="21963"/>
                </a:lnTo>
                <a:lnTo>
                  <a:pt x="7826" y="18167"/>
                </a:lnTo>
                <a:lnTo>
                  <a:pt x="11885" y="13732"/>
                </a:lnTo>
                <a:lnTo>
                  <a:pt x="16496" y="8870"/>
                </a:lnTo>
                <a:lnTo>
                  <a:pt x="20523" y="5629"/>
                </a:lnTo>
                <a:lnTo>
                  <a:pt x="24159" y="3468"/>
                </a:lnTo>
                <a:lnTo>
                  <a:pt x="27536" y="2028"/>
                </a:lnTo>
                <a:lnTo>
                  <a:pt x="30740" y="1067"/>
                </a:lnTo>
                <a:lnTo>
                  <a:pt x="33828" y="427"/>
                </a:lnTo>
                <a:lnTo>
                  <a:pt x="36840" y="0"/>
                </a:lnTo>
                <a:lnTo>
                  <a:pt x="39800" y="668"/>
                </a:lnTo>
                <a:lnTo>
                  <a:pt x="42726" y="2066"/>
                </a:lnTo>
                <a:lnTo>
                  <a:pt x="45629" y="3950"/>
                </a:lnTo>
                <a:lnTo>
                  <a:pt x="47565" y="6159"/>
                </a:lnTo>
                <a:lnTo>
                  <a:pt x="48854" y="8584"/>
                </a:lnTo>
                <a:lnTo>
                  <a:pt x="49715" y="11153"/>
                </a:lnTo>
                <a:lnTo>
                  <a:pt x="51241" y="12866"/>
                </a:lnTo>
                <a:lnTo>
                  <a:pt x="53211" y="14008"/>
                </a:lnTo>
                <a:lnTo>
                  <a:pt x="55476" y="14769"/>
                </a:lnTo>
                <a:lnTo>
                  <a:pt x="56987" y="16229"/>
                </a:lnTo>
                <a:lnTo>
                  <a:pt x="57993" y="18155"/>
                </a:lnTo>
                <a:lnTo>
                  <a:pt x="58665" y="20391"/>
                </a:lnTo>
                <a:lnTo>
                  <a:pt x="58160" y="22835"/>
                </a:lnTo>
                <a:lnTo>
                  <a:pt x="56871" y="25416"/>
                </a:lnTo>
                <a:lnTo>
                  <a:pt x="55059" y="28090"/>
                </a:lnTo>
                <a:lnTo>
                  <a:pt x="52898" y="31777"/>
                </a:lnTo>
                <a:lnTo>
                  <a:pt x="50505" y="36140"/>
                </a:lnTo>
                <a:lnTo>
                  <a:pt x="42863" y="505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8"/>
          <p:cNvSpPr/>
          <p:nvPr/>
        </p:nvSpPr>
        <p:spPr>
          <a:xfrm>
            <a:off x="6407006" y="4942031"/>
            <a:ext cx="33757" cy="60260"/>
          </a:xfrm>
          <a:custGeom>
            <a:avLst/>
            <a:gdLst/>
            <a:ahLst/>
            <a:cxnLst/>
            <a:rect l="0" t="0" r="0" b="0"/>
            <a:pathLst>
              <a:path w="33757" h="60260">
                <a:moveTo>
                  <a:pt x="25226" y="47164"/>
                </a:moveTo>
                <a:lnTo>
                  <a:pt x="32607" y="47164"/>
                </a:lnTo>
                <a:lnTo>
                  <a:pt x="32052" y="48116"/>
                </a:lnTo>
                <a:lnTo>
                  <a:pt x="30729" y="49704"/>
                </a:lnTo>
                <a:lnTo>
                  <a:pt x="26313" y="54545"/>
                </a:lnTo>
                <a:lnTo>
                  <a:pt x="24999" y="54942"/>
                </a:lnTo>
                <a:lnTo>
                  <a:pt x="23169" y="55206"/>
                </a:lnTo>
                <a:lnTo>
                  <a:pt x="20997" y="55383"/>
                </a:lnTo>
                <a:lnTo>
                  <a:pt x="18597" y="54548"/>
                </a:lnTo>
                <a:lnTo>
                  <a:pt x="16044" y="53040"/>
                </a:lnTo>
                <a:lnTo>
                  <a:pt x="9654" y="48324"/>
                </a:lnTo>
                <a:lnTo>
                  <a:pt x="9129" y="45080"/>
                </a:lnTo>
                <a:lnTo>
                  <a:pt x="8780" y="40059"/>
                </a:lnTo>
                <a:lnTo>
                  <a:pt x="8288" y="24421"/>
                </a:lnTo>
                <a:lnTo>
                  <a:pt x="8219" y="20572"/>
                </a:lnTo>
                <a:lnTo>
                  <a:pt x="9126" y="18006"/>
                </a:lnTo>
                <a:lnTo>
                  <a:pt x="10682" y="16295"/>
                </a:lnTo>
                <a:lnTo>
                  <a:pt x="12673" y="15155"/>
                </a:lnTo>
                <a:lnTo>
                  <a:pt x="14952" y="14395"/>
                </a:lnTo>
                <a:lnTo>
                  <a:pt x="17424" y="13888"/>
                </a:lnTo>
                <a:lnTo>
                  <a:pt x="20024" y="13550"/>
                </a:lnTo>
                <a:lnTo>
                  <a:pt x="22711" y="13324"/>
                </a:lnTo>
                <a:lnTo>
                  <a:pt x="25455" y="13174"/>
                </a:lnTo>
                <a:lnTo>
                  <a:pt x="28236" y="13074"/>
                </a:lnTo>
                <a:lnTo>
                  <a:pt x="30090" y="14912"/>
                </a:lnTo>
                <a:lnTo>
                  <a:pt x="31326" y="18042"/>
                </a:lnTo>
                <a:lnTo>
                  <a:pt x="32150" y="22035"/>
                </a:lnTo>
                <a:lnTo>
                  <a:pt x="32700" y="26601"/>
                </a:lnTo>
                <a:lnTo>
                  <a:pt x="33066" y="31550"/>
                </a:lnTo>
                <a:lnTo>
                  <a:pt x="33310" y="36755"/>
                </a:lnTo>
                <a:lnTo>
                  <a:pt x="32520" y="41177"/>
                </a:lnTo>
                <a:lnTo>
                  <a:pt x="31042" y="45078"/>
                </a:lnTo>
                <a:lnTo>
                  <a:pt x="26375" y="53631"/>
                </a:lnTo>
                <a:lnTo>
                  <a:pt x="25039" y="55285"/>
                </a:lnTo>
                <a:lnTo>
                  <a:pt x="23196" y="57340"/>
                </a:lnTo>
                <a:lnTo>
                  <a:pt x="21015" y="59664"/>
                </a:lnTo>
                <a:lnTo>
                  <a:pt x="18609" y="60259"/>
                </a:lnTo>
                <a:lnTo>
                  <a:pt x="16052" y="59704"/>
                </a:lnTo>
                <a:lnTo>
                  <a:pt x="13395" y="58381"/>
                </a:lnTo>
                <a:lnTo>
                  <a:pt x="10672" y="56547"/>
                </a:lnTo>
                <a:lnTo>
                  <a:pt x="7903" y="54372"/>
                </a:lnTo>
                <a:lnTo>
                  <a:pt x="5105" y="51969"/>
                </a:lnTo>
                <a:lnTo>
                  <a:pt x="3239" y="49415"/>
                </a:lnTo>
                <a:lnTo>
                  <a:pt x="1996" y="46760"/>
                </a:lnTo>
                <a:lnTo>
                  <a:pt x="1167" y="44037"/>
                </a:lnTo>
                <a:lnTo>
                  <a:pt x="614" y="40317"/>
                </a:lnTo>
                <a:lnTo>
                  <a:pt x="246" y="35932"/>
                </a:lnTo>
                <a:lnTo>
                  <a:pt x="0" y="31103"/>
                </a:lnTo>
                <a:lnTo>
                  <a:pt x="789" y="25979"/>
                </a:lnTo>
                <a:lnTo>
                  <a:pt x="2267" y="20658"/>
                </a:lnTo>
                <a:lnTo>
                  <a:pt x="6933" y="7532"/>
                </a:lnTo>
                <a:lnTo>
                  <a:pt x="8268" y="5503"/>
                </a:lnTo>
                <a:lnTo>
                  <a:pt x="10111" y="3197"/>
                </a:lnTo>
                <a:lnTo>
                  <a:pt x="12292" y="707"/>
                </a:lnTo>
                <a:lnTo>
                  <a:pt x="14698" y="0"/>
                </a:lnTo>
                <a:lnTo>
                  <a:pt x="17255" y="482"/>
                </a:lnTo>
                <a:lnTo>
                  <a:pt x="19912" y="1755"/>
                </a:lnTo>
                <a:lnTo>
                  <a:pt x="22636" y="2603"/>
                </a:lnTo>
                <a:lnTo>
                  <a:pt x="25404" y="3169"/>
                </a:lnTo>
                <a:lnTo>
                  <a:pt x="28202" y="3546"/>
                </a:lnTo>
                <a:lnTo>
                  <a:pt x="30068" y="4751"/>
                </a:lnTo>
                <a:lnTo>
                  <a:pt x="31312" y="6506"/>
                </a:lnTo>
                <a:lnTo>
                  <a:pt x="32140" y="8629"/>
                </a:lnTo>
                <a:lnTo>
                  <a:pt x="32693" y="10996"/>
                </a:lnTo>
                <a:lnTo>
                  <a:pt x="33062" y="13527"/>
                </a:lnTo>
                <a:lnTo>
                  <a:pt x="33307" y="16167"/>
                </a:lnTo>
                <a:lnTo>
                  <a:pt x="33471" y="18879"/>
                </a:lnTo>
                <a:lnTo>
                  <a:pt x="33756" y="28364"/>
                </a:lnTo>
                <a:lnTo>
                  <a:pt x="32817" y="29868"/>
                </a:lnTo>
                <a:lnTo>
                  <a:pt x="31239" y="31823"/>
                </a:lnTo>
                <a:lnTo>
                  <a:pt x="25226" y="385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9"/>
          <p:cNvSpPr/>
          <p:nvPr/>
        </p:nvSpPr>
        <p:spPr>
          <a:xfrm>
            <a:off x="6200775" y="5419582"/>
            <a:ext cx="41196" cy="58080"/>
          </a:xfrm>
          <a:custGeom>
            <a:avLst/>
            <a:gdLst/>
            <a:ahLst/>
            <a:cxnLst/>
            <a:rect l="0" t="0" r="0" b="0"/>
            <a:pathLst>
              <a:path w="41196" h="58080">
                <a:moveTo>
                  <a:pt x="0" y="32528"/>
                </a:moveTo>
                <a:lnTo>
                  <a:pt x="4550" y="27977"/>
                </a:lnTo>
                <a:lnTo>
                  <a:pt x="6843" y="26636"/>
                </a:lnTo>
                <a:lnTo>
                  <a:pt x="9325" y="25742"/>
                </a:lnTo>
                <a:lnTo>
                  <a:pt x="11931" y="25146"/>
                </a:lnTo>
                <a:lnTo>
                  <a:pt x="14621" y="24750"/>
                </a:lnTo>
                <a:lnTo>
                  <a:pt x="17367" y="24484"/>
                </a:lnTo>
                <a:lnTo>
                  <a:pt x="20151" y="24308"/>
                </a:lnTo>
                <a:lnTo>
                  <a:pt x="22006" y="25143"/>
                </a:lnTo>
                <a:lnTo>
                  <a:pt x="23243" y="26652"/>
                </a:lnTo>
                <a:lnTo>
                  <a:pt x="24068" y="28611"/>
                </a:lnTo>
                <a:lnTo>
                  <a:pt x="23665" y="29916"/>
                </a:lnTo>
                <a:lnTo>
                  <a:pt x="22444" y="30787"/>
                </a:lnTo>
                <a:lnTo>
                  <a:pt x="20678" y="31367"/>
                </a:lnTo>
                <a:lnTo>
                  <a:pt x="19500" y="32706"/>
                </a:lnTo>
                <a:lnTo>
                  <a:pt x="18715" y="34552"/>
                </a:lnTo>
                <a:lnTo>
                  <a:pt x="18191" y="36734"/>
                </a:lnTo>
                <a:lnTo>
                  <a:pt x="16890" y="38190"/>
                </a:lnTo>
                <a:lnTo>
                  <a:pt x="15070" y="39160"/>
                </a:lnTo>
                <a:lnTo>
                  <a:pt x="12904" y="39807"/>
                </a:lnTo>
                <a:lnTo>
                  <a:pt x="11460" y="39285"/>
                </a:lnTo>
                <a:lnTo>
                  <a:pt x="10497" y="37985"/>
                </a:lnTo>
                <a:lnTo>
                  <a:pt x="9855" y="36166"/>
                </a:lnTo>
                <a:lnTo>
                  <a:pt x="8475" y="34953"/>
                </a:lnTo>
                <a:lnTo>
                  <a:pt x="6603" y="34145"/>
                </a:lnTo>
                <a:lnTo>
                  <a:pt x="4402" y="33606"/>
                </a:lnTo>
                <a:lnTo>
                  <a:pt x="2934" y="31341"/>
                </a:lnTo>
                <a:lnTo>
                  <a:pt x="1956" y="27927"/>
                </a:lnTo>
                <a:lnTo>
                  <a:pt x="1304" y="23745"/>
                </a:lnTo>
                <a:lnTo>
                  <a:pt x="2774" y="20005"/>
                </a:lnTo>
                <a:lnTo>
                  <a:pt x="5659" y="16559"/>
                </a:lnTo>
                <a:lnTo>
                  <a:pt x="9488" y="13310"/>
                </a:lnTo>
                <a:lnTo>
                  <a:pt x="12040" y="10191"/>
                </a:lnTo>
                <a:lnTo>
                  <a:pt x="13741" y="7159"/>
                </a:lnTo>
                <a:lnTo>
                  <a:pt x="14876" y="4185"/>
                </a:lnTo>
                <a:lnTo>
                  <a:pt x="16585" y="2202"/>
                </a:lnTo>
                <a:lnTo>
                  <a:pt x="18677" y="881"/>
                </a:lnTo>
                <a:lnTo>
                  <a:pt x="21023" y="0"/>
                </a:lnTo>
                <a:lnTo>
                  <a:pt x="23540" y="365"/>
                </a:lnTo>
                <a:lnTo>
                  <a:pt x="26171" y="1561"/>
                </a:lnTo>
                <a:lnTo>
                  <a:pt x="28877" y="3311"/>
                </a:lnTo>
                <a:lnTo>
                  <a:pt x="31634" y="4477"/>
                </a:lnTo>
                <a:lnTo>
                  <a:pt x="34424" y="5255"/>
                </a:lnTo>
                <a:lnTo>
                  <a:pt x="37237" y="5773"/>
                </a:lnTo>
                <a:lnTo>
                  <a:pt x="39111" y="7071"/>
                </a:lnTo>
                <a:lnTo>
                  <a:pt x="40362" y="8889"/>
                </a:lnTo>
                <a:lnTo>
                  <a:pt x="41195" y="11054"/>
                </a:lnTo>
                <a:lnTo>
                  <a:pt x="40799" y="15354"/>
                </a:lnTo>
                <a:lnTo>
                  <a:pt x="39582" y="21079"/>
                </a:lnTo>
                <a:lnTo>
                  <a:pt x="37818" y="27753"/>
                </a:lnTo>
                <a:lnTo>
                  <a:pt x="35689" y="33154"/>
                </a:lnTo>
                <a:lnTo>
                  <a:pt x="33317" y="37708"/>
                </a:lnTo>
                <a:lnTo>
                  <a:pt x="30784" y="41696"/>
                </a:lnTo>
                <a:lnTo>
                  <a:pt x="29095" y="45307"/>
                </a:lnTo>
                <a:lnTo>
                  <a:pt x="27969" y="48667"/>
                </a:lnTo>
                <a:lnTo>
                  <a:pt x="27218" y="51860"/>
                </a:lnTo>
                <a:lnTo>
                  <a:pt x="25766" y="53989"/>
                </a:lnTo>
                <a:lnTo>
                  <a:pt x="23845" y="55407"/>
                </a:lnTo>
                <a:lnTo>
                  <a:pt x="21611" y="56353"/>
                </a:lnTo>
                <a:lnTo>
                  <a:pt x="19170" y="56984"/>
                </a:lnTo>
                <a:lnTo>
                  <a:pt x="16590" y="57404"/>
                </a:lnTo>
                <a:lnTo>
                  <a:pt x="10156" y="58079"/>
                </a:lnTo>
                <a:lnTo>
                  <a:pt x="8676" y="57182"/>
                </a:lnTo>
                <a:lnTo>
                  <a:pt x="6736" y="55631"/>
                </a:lnTo>
                <a:lnTo>
                  <a:pt x="4490" y="53645"/>
                </a:lnTo>
                <a:lnTo>
                  <a:pt x="2994" y="50416"/>
                </a:lnTo>
                <a:lnTo>
                  <a:pt x="1996" y="46358"/>
                </a:lnTo>
                <a:lnTo>
                  <a:pt x="1330" y="41748"/>
                </a:lnTo>
                <a:lnTo>
                  <a:pt x="887" y="35817"/>
                </a:lnTo>
                <a:lnTo>
                  <a:pt x="591" y="29006"/>
                </a:lnTo>
                <a:lnTo>
                  <a:pt x="394" y="21607"/>
                </a:lnTo>
                <a:lnTo>
                  <a:pt x="2168" y="16675"/>
                </a:lnTo>
                <a:lnTo>
                  <a:pt x="5255" y="13387"/>
                </a:lnTo>
                <a:lnTo>
                  <a:pt x="17145" y="68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60"/>
          <p:cNvSpPr/>
          <p:nvPr/>
        </p:nvSpPr>
        <p:spPr>
          <a:xfrm>
            <a:off x="6097904" y="2151697"/>
            <a:ext cx="1774509" cy="3497581"/>
          </a:xfrm>
          <a:custGeom>
            <a:avLst/>
            <a:gdLst/>
            <a:ahLst/>
            <a:cxnLst/>
            <a:rect l="0" t="0" r="0" b="0"/>
            <a:pathLst>
              <a:path w="1774509" h="3497581">
                <a:moveTo>
                  <a:pt x="0" y="3497580"/>
                </a:moveTo>
                <a:lnTo>
                  <a:pt x="5892" y="3484845"/>
                </a:lnTo>
                <a:lnTo>
                  <a:pt x="7382" y="3478267"/>
                </a:lnTo>
                <a:lnTo>
                  <a:pt x="10584" y="3472169"/>
                </a:lnTo>
                <a:lnTo>
                  <a:pt x="12771" y="3469209"/>
                </a:lnTo>
                <a:lnTo>
                  <a:pt x="15201" y="3463381"/>
                </a:lnTo>
                <a:lnTo>
                  <a:pt x="16570" y="3454745"/>
                </a:lnTo>
                <a:lnTo>
                  <a:pt x="16761" y="3451878"/>
                </a:lnTo>
                <a:lnTo>
                  <a:pt x="30665" y="3421465"/>
                </a:lnTo>
                <a:lnTo>
                  <a:pt x="31874" y="3415404"/>
                </a:lnTo>
                <a:lnTo>
                  <a:pt x="38296" y="3403590"/>
                </a:lnTo>
                <a:lnTo>
                  <a:pt x="45596" y="3392942"/>
                </a:lnTo>
                <a:lnTo>
                  <a:pt x="50657" y="3381592"/>
                </a:lnTo>
                <a:lnTo>
                  <a:pt x="56814" y="3372197"/>
                </a:lnTo>
                <a:lnTo>
                  <a:pt x="99800" y="3275914"/>
                </a:lnTo>
                <a:lnTo>
                  <a:pt x="107569" y="3262462"/>
                </a:lnTo>
                <a:lnTo>
                  <a:pt x="131549" y="3200629"/>
                </a:lnTo>
                <a:lnTo>
                  <a:pt x="141943" y="3184429"/>
                </a:lnTo>
                <a:lnTo>
                  <a:pt x="152296" y="3156537"/>
                </a:lnTo>
                <a:lnTo>
                  <a:pt x="154365" y="3148838"/>
                </a:lnTo>
                <a:lnTo>
                  <a:pt x="160885" y="3134746"/>
                </a:lnTo>
                <a:lnTo>
                  <a:pt x="171622" y="3120968"/>
                </a:lnTo>
                <a:lnTo>
                  <a:pt x="174422" y="3117918"/>
                </a:lnTo>
                <a:lnTo>
                  <a:pt x="176289" y="3114932"/>
                </a:lnTo>
                <a:lnTo>
                  <a:pt x="178364" y="3109074"/>
                </a:lnTo>
                <a:lnTo>
                  <a:pt x="179869" y="3107131"/>
                </a:lnTo>
                <a:lnTo>
                  <a:pt x="181825" y="3105836"/>
                </a:lnTo>
                <a:lnTo>
                  <a:pt x="184082" y="3104972"/>
                </a:lnTo>
                <a:lnTo>
                  <a:pt x="185587" y="3101539"/>
                </a:lnTo>
                <a:lnTo>
                  <a:pt x="188657" y="3084960"/>
                </a:lnTo>
                <a:lnTo>
                  <a:pt x="192750" y="3076703"/>
                </a:lnTo>
                <a:lnTo>
                  <a:pt x="208712" y="3053153"/>
                </a:lnTo>
                <a:lnTo>
                  <a:pt x="211824" y="3045104"/>
                </a:lnTo>
                <a:lnTo>
                  <a:pt x="214159" y="3037400"/>
                </a:lnTo>
                <a:lnTo>
                  <a:pt x="220829" y="3023304"/>
                </a:lnTo>
                <a:lnTo>
                  <a:pt x="226099" y="3015963"/>
                </a:lnTo>
                <a:lnTo>
                  <a:pt x="227885" y="3011720"/>
                </a:lnTo>
                <a:lnTo>
                  <a:pt x="231352" y="2997598"/>
                </a:lnTo>
                <a:lnTo>
                  <a:pt x="245987" y="2971882"/>
                </a:lnTo>
                <a:lnTo>
                  <a:pt x="253437" y="2961241"/>
                </a:lnTo>
                <a:lnTo>
                  <a:pt x="263742" y="2933634"/>
                </a:lnTo>
                <a:lnTo>
                  <a:pt x="265809" y="2925945"/>
                </a:lnTo>
                <a:lnTo>
                  <a:pt x="305776" y="2827282"/>
                </a:lnTo>
                <a:lnTo>
                  <a:pt x="311478" y="2819305"/>
                </a:lnTo>
                <a:lnTo>
                  <a:pt x="314647" y="2807504"/>
                </a:lnTo>
                <a:lnTo>
                  <a:pt x="317009" y="2794640"/>
                </a:lnTo>
                <a:lnTo>
                  <a:pt x="341252" y="2735672"/>
                </a:lnTo>
                <a:lnTo>
                  <a:pt x="353630" y="2722343"/>
                </a:lnTo>
                <a:lnTo>
                  <a:pt x="371265" y="2685697"/>
                </a:lnTo>
                <a:lnTo>
                  <a:pt x="380961" y="2659722"/>
                </a:lnTo>
                <a:lnTo>
                  <a:pt x="390706" y="2644196"/>
                </a:lnTo>
                <a:lnTo>
                  <a:pt x="401813" y="2618335"/>
                </a:lnTo>
                <a:lnTo>
                  <a:pt x="415886" y="2593017"/>
                </a:lnTo>
                <a:lnTo>
                  <a:pt x="419154" y="2585012"/>
                </a:lnTo>
                <a:lnTo>
                  <a:pt x="426348" y="2575150"/>
                </a:lnTo>
                <a:lnTo>
                  <a:pt x="434512" y="2565243"/>
                </a:lnTo>
                <a:lnTo>
                  <a:pt x="442012" y="2551619"/>
                </a:lnTo>
                <a:lnTo>
                  <a:pt x="458498" y="2504719"/>
                </a:lnTo>
                <a:lnTo>
                  <a:pt x="473826" y="2477018"/>
                </a:lnTo>
                <a:lnTo>
                  <a:pt x="483790" y="2446339"/>
                </a:lnTo>
                <a:lnTo>
                  <a:pt x="493568" y="2429114"/>
                </a:lnTo>
                <a:lnTo>
                  <a:pt x="496128" y="2414764"/>
                </a:lnTo>
                <a:lnTo>
                  <a:pt x="496727" y="2407364"/>
                </a:lnTo>
                <a:lnTo>
                  <a:pt x="501614" y="2393291"/>
                </a:lnTo>
                <a:lnTo>
                  <a:pt x="552007" y="2277991"/>
                </a:lnTo>
                <a:lnTo>
                  <a:pt x="570342" y="2244014"/>
                </a:lnTo>
                <a:lnTo>
                  <a:pt x="573168" y="2232814"/>
                </a:lnTo>
                <a:lnTo>
                  <a:pt x="573829" y="2226484"/>
                </a:lnTo>
                <a:lnTo>
                  <a:pt x="578752" y="2213015"/>
                </a:lnTo>
                <a:lnTo>
                  <a:pt x="589945" y="2196620"/>
                </a:lnTo>
                <a:lnTo>
                  <a:pt x="595592" y="2190620"/>
                </a:lnTo>
                <a:lnTo>
                  <a:pt x="597087" y="2188123"/>
                </a:lnTo>
                <a:lnTo>
                  <a:pt x="604233" y="2169912"/>
                </a:lnTo>
                <a:lnTo>
                  <a:pt x="622059" y="2140321"/>
                </a:lnTo>
                <a:lnTo>
                  <a:pt x="625639" y="2129700"/>
                </a:lnTo>
                <a:lnTo>
                  <a:pt x="632310" y="2120521"/>
                </a:lnTo>
                <a:lnTo>
                  <a:pt x="649468" y="2101380"/>
                </a:lnTo>
                <a:lnTo>
                  <a:pt x="654731" y="2092504"/>
                </a:lnTo>
                <a:lnTo>
                  <a:pt x="657704" y="2082210"/>
                </a:lnTo>
                <a:lnTo>
                  <a:pt x="658497" y="2076797"/>
                </a:lnTo>
                <a:lnTo>
                  <a:pt x="661919" y="2068244"/>
                </a:lnTo>
                <a:lnTo>
                  <a:pt x="665661" y="2061267"/>
                </a:lnTo>
                <a:lnTo>
                  <a:pt x="668721" y="2051984"/>
                </a:lnTo>
                <a:lnTo>
                  <a:pt x="680470" y="2032886"/>
                </a:lnTo>
                <a:lnTo>
                  <a:pt x="683432" y="2024915"/>
                </a:lnTo>
                <a:lnTo>
                  <a:pt x="684221" y="2021456"/>
                </a:lnTo>
                <a:lnTo>
                  <a:pt x="687639" y="2015073"/>
                </a:lnTo>
                <a:lnTo>
                  <a:pt x="689884" y="2012037"/>
                </a:lnTo>
                <a:lnTo>
                  <a:pt x="692378" y="2006124"/>
                </a:lnTo>
                <a:lnTo>
                  <a:pt x="693043" y="2003214"/>
                </a:lnTo>
                <a:lnTo>
                  <a:pt x="696322" y="1997440"/>
                </a:lnTo>
                <a:lnTo>
                  <a:pt x="698529" y="1994566"/>
                </a:lnTo>
                <a:lnTo>
                  <a:pt x="700983" y="1988834"/>
                </a:lnTo>
                <a:lnTo>
                  <a:pt x="703025" y="1982159"/>
                </a:lnTo>
                <a:lnTo>
                  <a:pt x="709531" y="1968643"/>
                </a:lnTo>
                <a:lnTo>
                  <a:pt x="716538" y="1958183"/>
                </a:lnTo>
                <a:lnTo>
                  <a:pt x="719990" y="1949051"/>
                </a:lnTo>
                <a:lnTo>
                  <a:pt x="724174" y="1943205"/>
                </a:lnTo>
                <a:lnTo>
                  <a:pt x="725670" y="1939360"/>
                </a:lnTo>
                <a:lnTo>
                  <a:pt x="727333" y="1930008"/>
                </a:lnTo>
                <a:lnTo>
                  <a:pt x="728729" y="1926752"/>
                </a:lnTo>
                <a:lnTo>
                  <a:pt x="730612" y="1924581"/>
                </a:lnTo>
                <a:lnTo>
                  <a:pt x="737813" y="1918987"/>
                </a:lnTo>
                <a:lnTo>
                  <a:pt x="740478" y="1916547"/>
                </a:lnTo>
                <a:lnTo>
                  <a:pt x="742255" y="1913015"/>
                </a:lnTo>
                <a:lnTo>
                  <a:pt x="745708" y="1899896"/>
                </a:lnTo>
                <a:lnTo>
                  <a:pt x="759385" y="1874564"/>
                </a:lnTo>
                <a:lnTo>
                  <a:pt x="762848" y="1863950"/>
                </a:lnTo>
                <a:lnTo>
                  <a:pt x="784932" y="1829617"/>
                </a:lnTo>
                <a:lnTo>
                  <a:pt x="788515" y="1820470"/>
                </a:lnTo>
                <a:lnTo>
                  <a:pt x="792729" y="1814620"/>
                </a:lnTo>
                <a:lnTo>
                  <a:pt x="794234" y="1810774"/>
                </a:lnTo>
                <a:lnTo>
                  <a:pt x="797304" y="1797213"/>
                </a:lnTo>
                <a:lnTo>
                  <a:pt x="802870" y="1786738"/>
                </a:lnTo>
                <a:lnTo>
                  <a:pt x="805896" y="1777603"/>
                </a:lnTo>
                <a:lnTo>
                  <a:pt x="812401" y="1768863"/>
                </a:lnTo>
                <a:lnTo>
                  <a:pt x="825933" y="1754514"/>
                </a:lnTo>
                <a:lnTo>
                  <a:pt x="834425" y="1736834"/>
                </a:lnTo>
                <a:lnTo>
                  <a:pt x="839936" y="1718947"/>
                </a:lnTo>
                <a:lnTo>
                  <a:pt x="845665" y="1709256"/>
                </a:lnTo>
                <a:lnTo>
                  <a:pt x="848737" y="1700352"/>
                </a:lnTo>
                <a:lnTo>
                  <a:pt x="855258" y="1691681"/>
                </a:lnTo>
                <a:lnTo>
                  <a:pt x="860492" y="1685943"/>
                </a:lnTo>
                <a:lnTo>
                  <a:pt x="862269" y="1682127"/>
                </a:lnTo>
                <a:lnTo>
                  <a:pt x="865722" y="1668607"/>
                </a:lnTo>
                <a:lnTo>
                  <a:pt x="871403" y="1658146"/>
                </a:lnTo>
                <a:lnTo>
                  <a:pt x="874461" y="1649014"/>
                </a:lnTo>
                <a:lnTo>
                  <a:pt x="878552" y="1643167"/>
                </a:lnTo>
                <a:lnTo>
                  <a:pt x="880025" y="1639323"/>
                </a:lnTo>
                <a:lnTo>
                  <a:pt x="883048" y="1625762"/>
                </a:lnTo>
                <a:lnTo>
                  <a:pt x="887131" y="1618546"/>
                </a:lnTo>
                <a:lnTo>
                  <a:pt x="896561" y="1606152"/>
                </a:lnTo>
                <a:lnTo>
                  <a:pt x="900013" y="1597413"/>
                </a:lnTo>
                <a:lnTo>
                  <a:pt x="909230" y="1585926"/>
                </a:lnTo>
                <a:lnTo>
                  <a:pt x="911906" y="1583064"/>
                </a:lnTo>
                <a:lnTo>
                  <a:pt x="913690" y="1579252"/>
                </a:lnTo>
                <a:lnTo>
                  <a:pt x="917153" y="1565736"/>
                </a:lnTo>
                <a:lnTo>
                  <a:pt x="922836" y="1555275"/>
                </a:lnTo>
                <a:lnTo>
                  <a:pt x="925896" y="1546143"/>
                </a:lnTo>
                <a:lnTo>
                  <a:pt x="945314" y="1517001"/>
                </a:lnTo>
                <a:lnTo>
                  <a:pt x="950654" y="1504640"/>
                </a:lnTo>
                <a:lnTo>
                  <a:pt x="957845" y="1493040"/>
                </a:lnTo>
                <a:lnTo>
                  <a:pt x="971628" y="1460935"/>
                </a:lnTo>
                <a:lnTo>
                  <a:pt x="987934" y="1437471"/>
                </a:lnTo>
                <a:lnTo>
                  <a:pt x="995672" y="1417032"/>
                </a:lnTo>
                <a:lnTo>
                  <a:pt x="999734" y="1409890"/>
                </a:lnTo>
                <a:lnTo>
                  <a:pt x="1002973" y="1400514"/>
                </a:lnTo>
                <a:lnTo>
                  <a:pt x="1009542" y="1391703"/>
                </a:lnTo>
                <a:lnTo>
                  <a:pt x="1014788" y="1385932"/>
                </a:lnTo>
                <a:lnTo>
                  <a:pt x="1016568" y="1383060"/>
                </a:lnTo>
                <a:lnTo>
                  <a:pt x="1026659" y="1359996"/>
                </a:lnTo>
                <a:lnTo>
                  <a:pt x="1081194" y="1284921"/>
                </a:lnTo>
                <a:lnTo>
                  <a:pt x="1089764" y="1269670"/>
                </a:lnTo>
                <a:lnTo>
                  <a:pt x="1108073" y="1248675"/>
                </a:lnTo>
                <a:lnTo>
                  <a:pt x="1132704" y="1203136"/>
                </a:lnTo>
                <a:lnTo>
                  <a:pt x="1141599" y="1191000"/>
                </a:lnTo>
                <a:lnTo>
                  <a:pt x="1149850" y="1175447"/>
                </a:lnTo>
                <a:lnTo>
                  <a:pt x="1162200" y="1160279"/>
                </a:lnTo>
                <a:lnTo>
                  <a:pt x="1165729" y="1151612"/>
                </a:lnTo>
                <a:lnTo>
                  <a:pt x="1171431" y="1143012"/>
                </a:lnTo>
                <a:lnTo>
                  <a:pt x="1174496" y="1134431"/>
                </a:lnTo>
                <a:lnTo>
                  <a:pt x="1190799" y="1106488"/>
                </a:lnTo>
                <a:lnTo>
                  <a:pt x="1201459" y="1081724"/>
                </a:lnTo>
                <a:lnTo>
                  <a:pt x="1203881" y="1078337"/>
                </a:lnTo>
                <a:lnTo>
                  <a:pt x="1211839" y="1059917"/>
                </a:lnTo>
                <a:lnTo>
                  <a:pt x="1221367" y="1030598"/>
                </a:lnTo>
                <a:lnTo>
                  <a:pt x="1223820" y="1027108"/>
                </a:lnTo>
                <a:lnTo>
                  <a:pt x="1226408" y="1024781"/>
                </a:lnTo>
                <a:lnTo>
                  <a:pt x="1229085" y="1023230"/>
                </a:lnTo>
                <a:lnTo>
                  <a:pt x="1230871" y="1020291"/>
                </a:lnTo>
                <a:lnTo>
                  <a:pt x="1234336" y="1008005"/>
                </a:lnTo>
                <a:lnTo>
                  <a:pt x="1238521" y="1001087"/>
                </a:lnTo>
                <a:lnTo>
                  <a:pt x="1257164" y="979345"/>
                </a:lnTo>
                <a:lnTo>
                  <a:pt x="1258828" y="974062"/>
                </a:lnTo>
                <a:lnTo>
                  <a:pt x="1259763" y="965733"/>
                </a:lnTo>
                <a:lnTo>
                  <a:pt x="1260848" y="962909"/>
                </a:lnTo>
                <a:lnTo>
                  <a:pt x="1265972" y="954385"/>
                </a:lnTo>
                <a:lnTo>
                  <a:pt x="1268865" y="945827"/>
                </a:lnTo>
                <a:lnTo>
                  <a:pt x="1274380" y="937258"/>
                </a:lnTo>
                <a:lnTo>
                  <a:pt x="1277390" y="928687"/>
                </a:lnTo>
                <a:lnTo>
                  <a:pt x="1307065" y="879636"/>
                </a:lnTo>
                <a:lnTo>
                  <a:pt x="1309581" y="872597"/>
                </a:lnTo>
                <a:lnTo>
                  <a:pt x="1315779" y="863754"/>
                </a:lnTo>
                <a:lnTo>
                  <a:pt x="1322978" y="854425"/>
                </a:lnTo>
                <a:lnTo>
                  <a:pt x="1330141" y="840676"/>
                </a:lnTo>
                <a:lnTo>
                  <a:pt x="1332531" y="837628"/>
                </a:lnTo>
                <a:lnTo>
                  <a:pt x="1335186" y="831702"/>
                </a:lnTo>
                <a:lnTo>
                  <a:pt x="1335894" y="828788"/>
                </a:lnTo>
                <a:lnTo>
                  <a:pt x="1339221" y="823010"/>
                </a:lnTo>
                <a:lnTo>
                  <a:pt x="1341442" y="820136"/>
                </a:lnTo>
                <a:lnTo>
                  <a:pt x="1343909" y="814402"/>
                </a:lnTo>
                <a:lnTo>
                  <a:pt x="1350044" y="793859"/>
                </a:lnTo>
                <a:lnTo>
                  <a:pt x="1355034" y="783674"/>
                </a:lnTo>
                <a:lnTo>
                  <a:pt x="1359476" y="775972"/>
                </a:lnTo>
                <a:lnTo>
                  <a:pt x="1371662" y="746652"/>
                </a:lnTo>
                <a:lnTo>
                  <a:pt x="1385837" y="721707"/>
                </a:lnTo>
                <a:lnTo>
                  <a:pt x="1397273" y="690776"/>
                </a:lnTo>
                <a:lnTo>
                  <a:pt x="1404601" y="678487"/>
                </a:lnTo>
                <a:lnTo>
                  <a:pt x="1407889" y="675209"/>
                </a:lnTo>
                <a:lnTo>
                  <a:pt x="1410079" y="672072"/>
                </a:lnTo>
                <a:lnTo>
                  <a:pt x="1428971" y="619423"/>
                </a:lnTo>
                <a:lnTo>
                  <a:pt x="1431755" y="615831"/>
                </a:lnTo>
                <a:lnTo>
                  <a:pt x="1434564" y="613437"/>
                </a:lnTo>
                <a:lnTo>
                  <a:pt x="1443067" y="600965"/>
                </a:lnTo>
                <a:lnTo>
                  <a:pt x="1471402" y="535547"/>
                </a:lnTo>
                <a:lnTo>
                  <a:pt x="1476101" y="521583"/>
                </a:lnTo>
                <a:lnTo>
                  <a:pt x="1479958" y="511850"/>
                </a:lnTo>
                <a:lnTo>
                  <a:pt x="1483082" y="501015"/>
                </a:lnTo>
                <a:lnTo>
                  <a:pt x="1511798" y="452407"/>
                </a:lnTo>
                <a:lnTo>
                  <a:pt x="1515694" y="439164"/>
                </a:lnTo>
                <a:lnTo>
                  <a:pt x="1516240" y="435651"/>
                </a:lnTo>
                <a:lnTo>
                  <a:pt x="1519387" y="429208"/>
                </a:lnTo>
                <a:lnTo>
                  <a:pt x="1554491" y="383261"/>
                </a:lnTo>
                <a:lnTo>
                  <a:pt x="1556393" y="379332"/>
                </a:lnTo>
                <a:lnTo>
                  <a:pt x="1559068" y="365654"/>
                </a:lnTo>
                <a:lnTo>
                  <a:pt x="1559694" y="358411"/>
                </a:lnTo>
                <a:lnTo>
                  <a:pt x="1560814" y="355145"/>
                </a:lnTo>
                <a:lnTo>
                  <a:pt x="1565988" y="345999"/>
                </a:lnTo>
                <a:lnTo>
                  <a:pt x="1572953" y="326951"/>
                </a:lnTo>
                <a:lnTo>
                  <a:pt x="1580591" y="315526"/>
                </a:lnTo>
                <a:lnTo>
                  <a:pt x="1603074" y="288972"/>
                </a:lnTo>
                <a:lnTo>
                  <a:pt x="1605926" y="284088"/>
                </a:lnTo>
                <a:lnTo>
                  <a:pt x="1609096" y="273582"/>
                </a:lnTo>
                <a:lnTo>
                  <a:pt x="1609940" y="268113"/>
                </a:lnTo>
                <a:lnTo>
                  <a:pt x="1613419" y="259496"/>
                </a:lnTo>
                <a:lnTo>
                  <a:pt x="1617188" y="252492"/>
                </a:lnTo>
                <a:lnTo>
                  <a:pt x="1620262" y="243193"/>
                </a:lnTo>
                <a:lnTo>
                  <a:pt x="1655082" y="178584"/>
                </a:lnTo>
                <a:lnTo>
                  <a:pt x="1664554" y="155621"/>
                </a:lnTo>
                <a:lnTo>
                  <a:pt x="1680342" y="137276"/>
                </a:lnTo>
                <a:lnTo>
                  <a:pt x="1683155" y="134380"/>
                </a:lnTo>
                <a:lnTo>
                  <a:pt x="1685031" y="131496"/>
                </a:lnTo>
                <a:lnTo>
                  <a:pt x="1688624" y="122888"/>
                </a:lnTo>
                <a:lnTo>
                  <a:pt x="1697889" y="111446"/>
                </a:lnTo>
                <a:lnTo>
                  <a:pt x="1700568" y="108587"/>
                </a:lnTo>
                <a:lnTo>
                  <a:pt x="1702355" y="105729"/>
                </a:lnTo>
                <a:lnTo>
                  <a:pt x="1710009" y="86890"/>
                </a:lnTo>
                <a:lnTo>
                  <a:pt x="1712458" y="83644"/>
                </a:lnTo>
                <a:lnTo>
                  <a:pt x="1715044" y="81480"/>
                </a:lnTo>
                <a:lnTo>
                  <a:pt x="1720457" y="78123"/>
                </a:lnTo>
                <a:lnTo>
                  <a:pt x="1726037" y="73456"/>
                </a:lnTo>
                <a:lnTo>
                  <a:pt x="1727907" y="70879"/>
                </a:lnTo>
                <a:lnTo>
                  <a:pt x="1731153" y="61627"/>
                </a:lnTo>
                <a:lnTo>
                  <a:pt x="1737440" y="53484"/>
                </a:lnTo>
                <a:lnTo>
                  <a:pt x="1738983" y="48218"/>
                </a:lnTo>
                <a:lnTo>
                  <a:pt x="1740347" y="46433"/>
                </a:lnTo>
                <a:lnTo>
                  <a:pt x="1742209" y="45243"/>
                </a:lnTo>
                <a:lnTo>
                  <a:pt x="1744404" y="44449"/>
                </a:lnTo>
                <a:lnTo>
                  <a:pt x="1749381" y="41028"/>
                </a:lnTo>
                <a:lnTo>
                  <a:pt x="1755786" y="35621"/>
                </a:lnTo>
                <a:lnTo>
                  <a:pt x="1756312" y="34225"/>
                </a:lnTo>
                <a:lnTo>
                  <a:pt x="1757225" y="27026"/>
                </a:lnTo>
                <a:lnTo>
                  <a:pt x="1764732" y="18451"/>
                </a:lnTo>
                <a:lnTo>
                  <a:pt x="1770130" y="12981"/>
                </a:lnTo>
                <a:lnTo>
                  <a:pt x="1771590" y="10559"/>
                </a:lnTo>
                <a:lnTo>
                  <a:pt x="17745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1"/>
          <p:cNvSpPr/>
          <p:nvPr/>
        </p:nvSpPr>
        <p:spPr>
          <a:xfrm>
            <a:off x="7773176" y="2066369"/>
            <a:ext cx="193496" cy="231062"/>
          </a:xfrm>
          <a:custGeom>
            <a:avLst/>
            <a:gdLst/>
            <a:ahLst/>
            <a:cxnLst/>
            <a:rect l="0" t="0" r="0" b="0"/>
            <a:pathLst>
              <a:path w="193496" h="231062">
                <a:moveTo>
                  <a:pt x="4939" y="76756"/>
                </a:moveTo>
                <a:lnTo>
                  <a:pt x="388" y="72205"/>
                </a:lnTo>
                <a:lnTo>
                  <a:pt x="0" y="70864"/>
                </a:lnTo>
                <a:lnTo>
                  <a:pt x="694" y="69970"/>
                </a:lnTo>
                <a:lnTo>
                  <a:pt x="2109" y="69375"/>
                </a:lnTo>
                <a:lnTo>
                  <a:pt x="6221" y="66173"/>
                </a:lnTo>
                <a:lnTo>
                  <a:pt x="8651" y="63985"/>
                </a:lnTo>
                <a:lnTo>
                  <a:pt x="11224" y="62527"/>
                </a:lnTo>
                <a:lnTo>
                  <a:pt x="16622" y="60907"/>
                </a:lnTo>
                <a:lnTo>
                  <a:pt x="22196" y="57647"/>
                </a:lnTo>
                <a:lnTo>
                  <a:pt x="25016" y="55444"/>
                </a:lnTo>
                <a:lnTo>
                  <a:pt x="30690" y="52996"/>
                </a:lnTo>
                <a:lnTo>
                  <a:pt x="33536" y="52344"/>
                </a:lnTo>
                <a:lnTo>
                  <a:pt x="37339" y="50956"/>
                </a:lnTo>
                <a:lnTo>
                  <a:pt x="41779" y="49078"/>
                </a:lnTo>
                <a:lnTo>
                  <a:pt x="46643" y="46874"/>
                </a:lnTo>
                <a:lnTo>
                  <a:pt x="52744" y="44452"/>
                </a:lnTo>
                <a:lnTo>
                  <a:pt x="67143" y="39221"/>
                </a:lnTo>
                <a:lnTo>
                  <a:pt x="74031" y="36492"/>
                </a:lnTo>
                <a:lnTo>
                  <a:pt x="80528" y="33721"/>
                </a:lnTo>
                <a:lnTo>
                  <a:pt x="86763" y="30921"/>
                </a:lnTo>
                <a:lnTo>
                  <a:pt x="93779" y="28102"/>
                </a:lnTo>
                <a:lnTo>
                  <a:pt x="109193" y="22429"/>
                </a:lnTo>
                <a:lnTo>
                  <a:pt x="116352" y="19583"/>
                </a:lnTo>
                <a:lnTo>
                  <a:pt x="123029" y="16733"/>
                </a:lnTo>
                <a:lnTo>
                  <a:pt x="129385" y="13880"/>
                </a:lnTo>
                <a:lnTo>
                  <a:pt x="134576" y="11979"/>
                </a:lnTo>
                <a:lnTo>
                  <a:pt x="138989" y="10711"/>
                </a:lnTo>
                <a:lnTo>
                  <a:pt x="142882" y="9866"/>
                </a:lnTo>
                <a:lnTo>
                  <a:pt x="147384" y="8350"/>
                </a:lnTo>
                <a:lnTo>
                  <a:pt x="152290" y="6387"/>
                </a:lnTo>
                <a:lnTo>
                  <a:pt x="157466" y="4125"/>
                </a:lnTo>
                <a:lnTo>
                  <a:pt x="162820" y="2618"/>
                </a:lnTo>
                <a:lnTo>
                  <a:pt x="168295" y="1613"/>
                </a:lnTo>
                <a:lnTo>
                  <a:pt x="181670" y="0"/>
                </a:lnTo>
                <a:lnTo>
                  <a:pt x="183719" y="820"/>
                </a:lnTo>
                <a:lnTo>
                  <a:pt x="188537" y="4272"/>
                </a:lnTo>
                <a:lnTo>
                  <a:pt x="192054" y="7019"/>
                </a:lnTo>
                <a:lnTo>
                  <a:pt x="192547" y="11214"/>
                </a:lnTo>
                <a:lnTo>
                  <a:pt x="192875" y="17822"/>
                </a:lnTo>
                <a:lnTo>
                  <a:pt x="193404" y="42148"/>
                </a:lnTo>
                <a:lnTo>
                  <a:pt x="193495" y="52955"/>
                </a:lnTo>
                <a:lnTo>
                  <a:pt x="192555" y="56126"/>
                </a:lnTo>
                <a:lnTo>
                  <a:pt x="188971" y="62189"/>
                </a:lnTo>
                <a:lnTo>
                  <a:pt x="187634" y="66092"/>
                </a:lnTo>
                <a:lnTo>
                  <a:pt x="186743" y="70599"/>
                </a:lnTo>
                <a:lnTo>
                  <a:pt x="186149" y="75509"/>
                </a:lnTo>
                <a:lnTo>
                  <a:pt x="185753" y="81640"/>
                </a:lnTo>
                <a:lnTo>
                  <a:pt x="185490" y="88584"/>
                </a:lnTo>
                <a:lnTo>
                  <a:pt x="185118" y="109470"/>
                </a:lnTo>
                <a:lnTo>
                  <a:pt x="184993" y="133594"/>
                </a:lnTo>
                <a:lnTo>
                  <a:pt x="184030" y="140366"/>
                </a:lnTo>
                <a:lnTo>
                  <a:pt x="182435" y="147737"/>
                </a:lnTo>
                <a:lnTo>
                  <a:pt x="180419" y="155509"/>
                </a:lnTo>
                <a:lnTo>
                  <a:pt x="179076" y="161643"/>
                </a:lnTo>
                <a:lnTo>
                  <a:pt x="178180" y="166685"/>
                </a:lnTo>
                <a:lnTo>
                  <a:pt x="177582" y="170998"/>
                </a:lnTo>
                <a:lnTo>
                  <a:pt x="177185" y="175779"/>
                </a:lnTo>
                <a:lnTo>
                  <a:pt x="176919" y="180871"/>
                </a:lnTo>
                <a:lnTo>
                  <a:pt x="176742" y="186171"/>
                </a:lnTo>
                <a:lnTo>
                  <a:pt x="175672" y="190657"/>
                </a:lnTo>
                <a:lnTo>
                  <a:pt x="174006" y="194600"/>
                </a:lnTo>
                <a:lnTo>
                  <a:pt x="171943" y="198181"/>
                </a:lnTo>
                <a:lnTo>
                  <a:pt x="171519" y="202473"/>
                </a:lnTo>
                <a:lnTo>
                  <a:pt x="172190" y="207240"/>
                </a:lnTo>
                <a:lnTo>
                  <a:pt x="173590" y="212323"/>
                </a:lnTo>
                <a:lnTo>
                  <a:pt x="174523" y="216663"/>
                </a:lnTo>
                <a:lnTo>
                  <a:pt x="175145" y="220510"/>
                </a:lnTo>
                <a:lnTo>
                  <a:pt x="176389" y="2310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2"/>
          <p:cNvSpPr/>
          <p:nvPr/>
        </p:nvSpPr>
        <p:spPr>
          <a:xfrm>
            <a:off x="6029325" y="5512117"/>
            <a:ext cx="197168" cy="188479"/>
          </a:xfrm>
          <a:custGeom>
            <a:avLst/>
            <a:gdLst/>
            <a:ahLst/>
            <a:cxnLst/>
            <a:rect l="0" t="0" r="0" b="0"/>
            <a:pathLst>
              <a:path w="197168" h="188479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4550" y="11932"/>
                </a:lnTo>
                <a:lnTo>
                  <a:pt x="5891" y="14622"/>
                </a:lnTo>
                <a:lnTo>
                  <a:pt x="7380" y="20151"/>
                </a:lnTo>
                <a:lnTo>
                  <a:pt x="8042" y="25784"/>
                </a:lnTo>
                <a:lnTo>
                  <a:pt x="8219" y="28619"/>
                </a:lnTo>
                <a:lnTo>
                  <a:pt x="9289" y="31462"/>
                </a:lnTo>
                <a:lnTo>
                  <a:pt x="13018" y="37160"/>
                </a:lnTo>
                <a:lnTo>
                  <a:pt x="15311" y="42868"/>
                </a:lnTo>
                <a:lnTo>
                  <a:pt x="15922" y="45724"/>
                </a:lnTo>
                <a:lnTo>
                  <a:pt x="16329" y="55248"/>
                </a:lnTo>
                <a:lnTo>
                  <a:pt x="16783" y="86149"/>
                </a:lnTo>
                <a:lnTo>
                  <a:pt x="17855" y="98391"/>
                </a:lnTo>
                <a:lnTo>
                  <a:pt x="19524" y="107504"/>
                </a:lnTo>
                <a:lnTo>
                  <a:pt x="21588" y="114532"/>
                </a:lnTo>
                <a:lnTo>
                  <a:pt x="22964" y="120169"/>
                </a:lnTo>
                <a:lnTo>
                  <a:pt x="23882" y="124881"/>
                </a:lnTo>
                <a:lnTo>
                  <a:pt x="24494" y="128974"/>
                </a:lnTo>
                <a:lnTo>
                  <a:pt x="24901" y="132655"/>
                </a:lnTo>
                <a:lnTo>
                  <a:pt x="25174" y="136062"/>
                </a:lnTo>
                <a:lnTo>
                  <a:pt x="25355" y="139286"/>
                </a:lnTo>
                <a:lnTo>
                  <a:pt x="25556" y="145407"/>
                </a:lnTo>
                <a:lnTo>
                  <a:pt x="25686" y="157098"/>
                </a:lnTo>
                <a:lnTo>
                  <a:pt x="26648" y="159977"/>
                </a:lnTo>
                <a:lnTo>
                  <a:pt x="30259" y="165716"/>
                </a:lnTo>
                <a:lnTo>
                  <a:pt x="35038" y="171442"/>
                </a:lnTo>
                <a:lnTo>
                  <a:pt x="41317" y="178327"/>
                </a:lnTo>
                <a:lnTo>
                  <a:pt x="41832" y="179845"/>
                </a:lnTo>
                <a:lnTo>
                  <a:pt x="42404" y="184071"/>
                </a:lnTo>
                <a:lnTo>
                  <a:pt x="43509" y="185579"/>
                </a:lnTo>
                <a:lnTo>
                  <a:pt x="45199" y="186585"/>
                </a:lnTo>
                <a:lnTo>
                  <a:pt x="49616" y="187701"/>
                </a:lnTo>
                <a:lnTo>
                  <a:pt x="54754" y="188198"/>
                </a:lnTo>
                <a:lnTo>
                  <a:pt x="60212" y="188419"/>
                </a:lnTo>
                <a:lnTo>
                  <a:pt x="63001" y="188478"/>
                </a:lnTo>
                <a:lnTo>
                  <a:pt x="65813" y="187564"/>
                </a:lnTo>
                <a:lnTo>
                  <a:pt x="71478" y="184010"/>
                </a:lnTo>
                <a:lnTo>
                  <a:pt x="77170" y="181795"/>
                </a:lnTo>
                <a:lnTo>
                  <a:pt x="82875" y="180810"/>
                </a:lnTo>
                <a:lnTo>
                  <a:pt x="88586" y="180373"/>
                </a:lnTo>
                <a:lnTo>
                  <a:pt x="90489" y="179304"/>
                </a:lnTo>
                <a:lnTo>
                  <a:pt x="91759" y="177638"/>
                </a:lnTo>
                <a:lnTo>
                  <a:pt x="92605" y="175576"/>
                </a:lnTo>
                <a:lnTo>
                  <a:pt x="98625" y="170744"/>
                </a:lnTo>
                <a:lnTo>
                  <a:pt x="102897" y="168122"/>
                </a:lnTo>
                <a:lnTo>
                  <a:pt x="106698" y="164469"/>
                </a:lnTo>
                <a:lnTo>
                  <a:pt x="110185" y="160129"/>
                </a:lnTo>
                <a:lnTo>
                  <a:pt x="113461" y="155330"/>
                </a:lnTo>
                <a:lnTo>
                  <a:pt x="120408" y="149273"/>
                </a:lnTo>
                <a:lnTo>
                  <a:pt x="129802" y="142378"/>
                </a:lnTo>
                <a:lnTo>
                  <a:pt x="140827" y="134924"/>
                </a:lnTo>
                <a:lnTo>
                  <a:pt x="149129" y="129001"/>
                </a:lnTo>
                <a:lnTo>
                  <a:pt x="155617" y="124101"/>
                </a:lnTo>
                <a:lnTo>
                  <a:pt x="160894" y="119882"/>
                </a:lnTo>
                <a:lnTo>
                  <a:pt x="167271" y="117069"/>
                </a:lnTo>
                <a:lnTo>
                  <a:pt x="174378" y="115194"/>
                </a:lnTo>
                <a:lnTo>
                  <a:pt x="197167" y="111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63"/>
          <p:cNvSpPr/>
          <p:nvPr/>
        </p:nvSpPr>
        <p:spPr>
          <a:xfrm>
            <a:off x="5300662" y="4963477"/>
            <a:ext cx="2906079" cy="75353"/>
          </a:xfrm>
          <a:custGeom>
            <a:avLst/>
            <a:gdLst/>
            <a:ahLst/>
            <a:cxnLst/>
            <a:rect l="0" t="0" r="0" b="0"/>
            <a:pathLst>
              <a:path w="2906079" h="75353">
                <a:moveTo>
                  <a:pt x="0" y="0"/>
                </a:moveTo>
                <a:lnTo>
                  <a:pt x="4551" y="0"/>
                </a:lnTo>
                <a:lnTo>
                  <a:pt x="7796" y="953"/>
                </a:lnTo>
                <a:lnTo>
                  <a:pt x="11865" y="2540"/>
                </a:lnTo>
                <a:lnTo>
                  <a:pt x="16483" y="4551"/>
                </a:lnTo>
                <a:lnTo>
                  <a:pt x="24153" y="6785"/>
                </a:lnTo>
                <a:lnTo>
                  <a:pt x="41447" y="8043"/>
                </a:lnTo>
                <a:lnTo>
                  <a:pt x="122782" y="8572"/>
                </a:lnTo>
                <a:lnTo>
                  <a:pt x="127575" y="9524"/>
                </a:lnTo>
                <a:lnTo>
                  <a:pt x="133628" y="11112"/>
                </a:lnTo>
                <a:lnTo>
                  <a:pt x="140520" y="13124"/>
                </a:lnTo>
                <a:lnTo>
                  <a:pt x="150718" y="15358"/>
                </a:lnTo>
                <a:lnTo>
                  <a:pt x="216180" y="17136"/>
                </a:lnTo>
                <a:lnTo>
                  <a:pt x="226987" y="18092"/>
                </a:lnTo>
                <a:lnTo>
                  <a:pt x="237050" y="19681"/>
                </a:lnTo>
                <a:lnTo>
                  <a:pt x="246616" y="21693"/>
                </a:lnTo>
                <a:lnTo>
                  <a:pt x="267405" y="23929"/>
                </a:lnTo>
                <a:lnTo>
                  <a:pt x="356534" y="25561"/>
                </a:lnTo>
                <a:lnTo>
                  <a:pt x="472169" y="25716"/>
                </a:lnTo>
                <a:lnTo>
                  <a:pt x="482420" y="26669"/>
                </a:lnTo>
                <a:lnTo>
                  <a:pt x="491158" y="28257"/>
                </a:lnTo>
                <a:lnTo>
                  <a:pt x="498889" y="30268"/>
                </a:lnTo>
                <a:lnTo>
                  <a:pt x="510018" y="32503"/>
                </a:lnTo>
                <a:lnTo>
                  <a:pt x="598560" y="34270"/>
                </a:lnTo>
                <a:lnTo>
                  <a:pt x="655591" y="34288"/>
                </a:lnTo>
                <a:lnTo>
                  <a:pt x="661850" y="35241"/>
                </a:lnTo>
                <a:lnTo>
                  <a:pt x="667929" y="36829"/>
                </a:lnTo>
                <a:lnTo>
                  <a:pt x="673886" y="38840"/>
                </a:lnTo>
                <a:lnTo>
                  <a:pt x="685585" y="41075"/>
                </a:lnTo>
                <a:lnTo>
                  <a:pt x="728623" y="42758"/>
                </a:lnTo>
                <a:lnTo>
                  <a:pt x="736256" y="43745"/>
                </a:lnTo>
                <a:lnTo>
                  <a:pt x="746107" y="45356"/>
                </a:lnTo>
                <a:lnTo>
                  <a:pt x="757438" y="47383"/>
                </a:lnTo>
                <a:lnTo>
                  <a:pt x="777647" y="49634"/>
                </a:lnTo>
                <a:lnTo>
                  <a:pt x="813903" y="51079"/>
                </a:lnTo>
                <a:lnTo>
                  <a:pt x="820732" y="52150"/>
                </a:lnTo>
                <a:lnTo>
                  <a:pt x="826238" y="53817"/>
                </a:lnTo>
                <a:lnTo>
                  <a:pt x="830860" y="55881"/>
                </a:lnTo>
                <a:lnTo>
                  <a:pt x="841076" y="58174"/>
                </a:lnTo>
                <a:lnTo>
                  <a:pt x="927175" y="59998"/>
                </a:lnTo>
                <a:lnTo>
                  <a:pt x="1023073" y="60008"/>
                </a:lnTo>
                <a:lnTo>
                  <a:pt x="1028759" y="59055"/>
                </a:lnTo>
                <a:lnTo>
                  <a:pt x="1033502" y="57468"/>
                </a:lnTo>
                <a:lnTo>
                  <a:pt x="1037616" y="55457"/>
                </a:lnTo>
                <a:lnTo>
                  <a:pt x="1047267" y="53222"/>
                </a:lnTo>
                <a:lnTo>
                  <a:pt x="1052509" y="52626"/>
                </a:lnTo>
                <a:lnTo>
                  <a:pt x="1056954" y="53182"/>
                </a:lnTo>
                <a:lnTo>
                  <a:pt x="1060871" y="54505"/>
                </a:lnTo>
                <a:lnTo>
                  <a:pt x="1064435" y="56339"/>
                </a:lnTo>
                <a:lnTo>
                  <a:pt x="1067764" y="56609"/>
                </a:lnTo>
                <a:lnTo>
                  <a:pt x="1070935" y="55837"/>
                </a:lnTo>
                <a:lnTo>
                  <a:pt x="1074001" y="54370"/>
                </a:lnTo>
                <a:lnTo>
                  <a:pt x="1077951" y="54344"/>
                </a:lnTo>
                <a:lnTo>
                  <a:pt x="1082489" y="55280"/>
                </a:lnTo>
                <a:lnTo>
                  <a:pt x="1087419" y="56856"/>
                </a:lnTo>
                <a:lnTo>
                  <a:pt x="1091659" y="56954"/>
                </a:lnTo>
                <a:lnTo>
                  <a:pt x="1095438" y="56067"/>
                </a:lnTo>
                <a:lnTo>
                  <a:pt x="1098909" y="54523"/>
                </a:lnTo>
                <a:lnTo>
                  <a:pt x="1105307" y="52807"/>
                </a:lnTo>
                <a:lnTo>
                  <a:pt x="1183145" y="51556"/>
                </a:lnTo>
                <a:lnTo>
                  <a:pt x="1263588" y="50487"/>
                </a:lnTo>
                <a:lnTo>
                  <a:pt x="1272922" y="48898"/>
                </a:lnTo>
                <a:lnTo>
                  <a:pt x="1282954" y="46887"/>
                </a:lnTo>
                <a:lnTo>
                  <a:pt x="1299182" y="44651"/>
                </a:lnTo>
                <a:lnTo>
                  <a:pt x="1315602" y="42705"/>
                </a:lnTo>
                <a:lnTo>
                  <a:pt x="1347811" y="37206"/>
                </a:lnTo>
                <a:lnTo>
                  <a:pt x="1369159" y="34866"/>
                </a:lnTo>
                <a:lnTo>
                  <a:pt x="1448340" y="33360"/>
                </a:lnTo>
                <a:lnTo>
                  <a:pt x="1460860" y="31765"/>
                </a:lnTo>
                <a:lnTo>
                  <a:pt x="1471112" y="29750"/>
                </a:lnTo>
                <a:lnTo>
                  <a:pt x="1495203" y="27510"/>
                </a:lnTo>
                <a:lnTo>
                  <a:pt x="1585566" y="25822"/>
                </a:lnTo>
                <a:lnTo>
                  <a:pt x="1772815" y="25718"/>
                </a:lnTo>
                <a:lnTo>
                  <a:pt x="1795287" y="26670"/>
                </a:lnTo>
                <a:lnTo>
                  <a:pt x="1817887" y="28258"/>
                </a:lnTo>
                <a:lnTo>
                  <a:pt x="1840575" y="30268"/>
                </a:lnTo>
                <a:lnTo>
                  <a:pt x="1881024" y="32503"/>
                </a:lnTo>
                <a:lnTo>
                  <a:pt x="1958108" y="33937"/>
                </a:lnTo>
                <a:lnTo>
                  <a:pt x="1982633" y="35960"/>
                </a:lnTo>
                <a:lnTo>
                  <a:pt x="2010413" y="39213"/>
                </a:lnTo>
                <a:lnTo>
                  <a:pt x="2062235" y="46003"/>
                </a:lnTo>
                <a:lnTo>
                  <a:pt x="2078720" y="47814"/>
                </a:lnTo>
                <a:lnTo>
                  <a:pt x="2102118" y="49826"/>
                </a:lnTo>
                <a:lnTo>
                  <a:pt x="2139007" y="51223"/>
                </a:lnTo>
                <a:lnTo>
                  <a:pt x="2149904" y="52247"/>
                </a:lnTo>
                <a:lnTo>
                  <a:pt x="2179793" y="55923"/>
                </a:lnTo>
                <a:lnTo>
                  <a:pt x="2205142" y="58192"/>
                </a:lnTo>
                <a:lnTo>
                  <a:pt x="2263947" y="59902"/>
                </a:lnTo>
                <a:lnTo>
                  <a:pt x="2271298" y="60889"/>
                </a:lnTo>
                <a:lnTo>
                  <a:pt x="2278104" y="62501"/>
                </a:lnTo>
                <a:lnTo>
                  <a:pt x="2284546" y="64527"/>
                </a:lnTo>
                <a:lnTo>
                  <a:pt x="2296784" y="66779"/>
                </a:lnTo>
                <a:lnTo>
                  <a:pt x="2369799" y="68422"/>
                </a:lnTo>
                <a:lnTo>
                  <a:pt x="2414367" y="69462"/>
                </a:lnTo>
                <a:lnTo>
                  <a:pt x="2438253" y="71073"/>
                </a:lnTo>
                <a:lnTo>
                  <a:pt x="2462750" y="73100"/>
                </a:lnTo>
                <a:lnTo>
                  <a:pt x="2525528" y="75352"/>
                </a:lnTo>
                <a:lnTo>
                  <a:pt x="2610442" y="74079"/>
                </a:lnTo>
                <a:lnTo>
                  <a:pt x="2643239" y="71024"/>
                </a:lnTo>
                <a:lnTo>
                  <a:pt x="2733760" y="67691"/>
                </a:lnTo>
                <a:lnTo>
                  <a:pt x="2750241" y="66083"/>
                </a:lnTo>
                <a:lnTo>
                  <a:pt x="2767897" y="64058"/>
                </a:lnTo>
                <a:lnTo>
                  <a:pt x="2781572" y="61755"/>
                </a:lnTo>
                <a:lnTo>
                  <a:pt x="2792595" y="59268"/>
                </a:lnTo>
                <a:lnTo>
                  <a:pt x="2801847" y="56657"/>
                </a:lnTo>
                <a:lnTo>
                  <a:pt x="2810873" y="54916"/>
                </a:lnTo>
                <a:lnTo>
                  <a:pt x="2828522" y="52982"/>
                </a:lnTo>
                <a:lnTo>
                  <a:pt x="2836276" y="51514"/>
                </a:lnTo>
                <a:lnTo>
                  <a:pt x="2843351" y="49583"/>
                </a:lnTo>
                <a:lnTo>
                  <a:pt x="2849973" y="47343"/>
                </a:lnTo>
                <a:lnTo>
                  <a:pt x="2855340" y="45849"/>
                </a:lnTo>
                <a:lnTo>
                  <a:pt x="2868396" y="43747"/>
                </a:lnTo>
                <a:lnTo>
                  <a:pt x="2886851" y="43037"/>
                </a:lnTo>
                <a:lnTo>
                  <a:pt x="2906078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4"/>
          <p:cNvSpPr/>
          <p:nvPr/>
        </p:nvSpPr>
        <p:spPr>
          <a:xfrm>
            <a:off x="8035290" y="4894897"/>
            <a:ext cx="239560" cy="214314"/>
          </a:xfrm>
          <a:custGeom>
            <a:avLst/>
            <a:gdLst/>
            <a:ahLst/>
            <a:cxnLst/>
            <a:rect l="0" t="0" r="0" b="0"/>
            <a:pathLst>
              <a:path w="239560" h="214314">
                <a:moveTo>
                  <a:pt x="17144" y="214313"/>
                </a:moveTo>
                <a:lnTo>
                  <a:pt x="21695" y="209762"/>
                </a:lnTo>
                <a:lnTo>
                  <a:pt x="23988" y="208421"/>
                </a:lnTo>
                <a:lnTo>
                  <a:pt x="29076" y="206931"/>
                </a:lnTo>
                <a:lnTo>
                  <a:pt x="32719" y="206535"/>
                </a:lnTo>
                <a:lnTo>
                  <a:pt x="37052" y="206269"/>
                </a:lnTo>
                <a:lnTo>
                  <a:pt x="41846" y="206093"/>
                </a:lnTo>
                <a:lnTo>
                  <a:pt x="45995" y="205023"/>
                </a:lnTo>
                <a:lnTo>
                  <a:pt x="53144" y="201294"/>
                </a:lnTo>
                <a:lnTo>
                  <a:pt x="59498" y="199002"/>
                </a:lnTo>
                <a:lnTo>
                  <a:pt x="62525" y="198390"/>
                </a:lnTo>
                <a:lnTo>
                  <a:pt x="68429" y="195171"/>
                </a:lnTo>
                <a:lnTo>
                  <a:pt x="71337" y="192979"/>
                </a:lnTo>
                <a:lnTo>
                  <a:pt x="76133" y="190565"/>
                </a:lnTo>
                <a:lnTo>
                  <a:pt x="82188" y="188003"/>
                </a:lnTo>
                <a:lnTo>
                  <a:pt x="89082" y="185343"/>
                </a:lnTo>
                <a:lnTo>
                  <a:pt x="94630" y="183570"/>
                </a:lnTo>
                <a:lnTo>
                  <a:pt x="99281" y="182388"/>
                </a:lnTo>
                <a:lnTo>
                  <a:pt x="103335" y="181599"/>
                </a:lnTo>
                <a:lnTo>
                  <a:pt x="107943" y="180121"/>
                </a:lnTo>
                <a:lnTo>
                  <a:pt x="112920" y="178184"/>
                </a:lnTo>
                <a:lnTo>
                  <a:pt x="118141" y="175939"/>
                </a:lnTo>
                <a:lnTo>
                  <a:pt x="122576" y="173490"/>
                </a:lnTo>
                <a:lnTo>
                  <a:pt x="130043" y="168229"/>
                </a:lnTo>
                <a:lnTo>
                  <a:pt x="134320" y="166445"/>
                </a:lnTo>
                <a:lnTo>
                  <a:pt x="139076" y="165256"/>
                </a:lnTo>
                <a:lnTo>
                  <a:pt x="144153" y="164463"/>
                </a:lnTo>
                <a:lnTo>
                  <a:pt x="148489" y="162982"/>
                </a:lnTo>
                <a:lnTo>
                  <a:pt x="155847" y="158796"/>
                </a:lnTo>
                <a:lnTo>
                  <a:pt x="162293" y="156301"/>
                </a:lnTo>
                <a:lnTo>
                  <a:pt x="169285" y="154240"/>
                </a:lnTo>
                <a:lnTo>
                  <a:pt x="173817" y="152356"/>
                </a:lnTo>
                <a:lnTo>
                  <a:pt x="178743" y="150148"/>
                </a:lnTo>
                <a:lnTo>
                  <a:pt x="189296" y="145155"/>
                </a:lnTo>
                <a:lnTo>
                  <a:pt x="194777" y="142490"/>
                </a:lnTo>
                <a:lnTo>
                  <a:pt x="201289" y="139761"/>
                </a:lnTo>
                <a:lnTo>
                  <a:pt x="208488" y="136989"/>
                </a:lnTo>
                <a:lnTo>
                  <a:pt x="216145" y="134189"/>
                </a:lnTo>
                <a:lnTo>
                  <a:pt x="221248" y="131369"/>
                </a:lnTo>
                <a:lnTo>
                  <a:pt x="224651" y="128537"/>
                </a:lnTo>
                <a:lnTo>
                  <a:pt x="229385" y="122850"/>
                </a:lnTo>
                <a:lnTo>
                  <a:pt x="234664" y="117148"/>
                </a:lnTo>
                <a:lnTo>
                  <a:pt x="238440" y="113133"/>
                </a:lnTo>
                <a:lnTo>
                  <a:pt x="238970" y="111617"/>
                </a:lnTo>
                <a:lnTo>
                  <a:pt x="239559" y="107393"/>
                </a:lnTo>
                <a:lnTo>
                  <a:pt x="238763" y="104933"/>
                </a:lnTo>
                <a:lnTo>
                  <a:pt x="235340" y="99660"/>
                </a:lnTo>
                <a:lnTo>
                  <a:pt x="232607" y="95887"/>
                </a:lnTo>
                <a:lnTo>
                  <a:pt x="231272" y="95356"/>
                </a:lnTo>
                <a:lnTo>
                  <a:pt x="223888" y="93659"/>
                </a:lnTo>
                <a:lnTo>
                  <a:pt x="219743" y="91967"/>
                </a:lnTo>
                <a:lnTo>
                  <a:pt x="215076" y="89886"/>
                </a:lnTo>
                <a:lnTo>
                  <a:pt x="211011" y="87547"/>
                </a:lnTo>
                <a:lnTo>
                  <a:pt x="203955" y="82407"/>
                </a:lnTo>
                <a:lnTo>
                  <a:pt x="199787" y="79703"/>
                </a:lnTo>
                <a:lnTo>
                  <a:pt x="195105" y="76948"/>
                </a:lnTo>
                <a:lnTo>
                  <a:pt x="190076" y="74159"/>
                </a:lnTo>
                <a:lnTo>
                  <a:pt x="179411" y="68519"/>
                </a:lnTo>
                <a:lnTo>
                  <a:pt x="173899" y="65683"/>
                </a:lnTo>
                <a:lnTo>
                  <a:pt x="167369" y="62838"/>
                </a:lnTo>
                <a:lnTo>
                  <a:pt x="160157" y="59990"/>
                </a:lnTo>
                <a:lnTo>
                  <a:pt x="152491" y="57138"/>
                </a:lnTo>
                <a:lnTo>
                  <a:pt x="145475" y="55237"/>
                </a:lnTo>
                <a:lnTo>
                  <a:pt x="138894" y="53970"/>
                </a:lnTo>
                <a:lnTo>
                  <a:pt x="132600" y="53125"/>
                </a:lnTo>
                <a:lnTo>
                  <a:pt x="125548" y="51609"/>
                </a:lnTo>
                <a:lnTo>
                  <a:pt x="117989" y="49646"/>
                </a:lnTo>
                <a:lnTo>
                  <a:pt x="110091" y="47385"/>
                </a:lnTo>
                <a:lnTo>
                  <a:pt x="102922" y="44925"/>
                </a:lnTo>
                <a:lnTo>
                  <a:pt x="96237" y="42333"/>
                </a:lnTo>
                <a:lnTo>
                  <a:pt x="89875" y="39652"/>
                </a:lnTo>
                <a:lnTo>
                  <a:pt x="82777" y="36912"/>
                </a:lnTo>
                <a:lnTo>
                  <a:pt x="67269" y="31328"/>
                </a:lnTo>
                <a:lnTo>
                  <a:pt x="61039" y="28505"/>
                </a:lnTo>
                <a:lnTo>
                  <a:pt x="55932" y="25671"/>
                </a:lnTo>
                <a:lnTo>
                  <a:pt x="51576" y="22829"/>
                </a:lnTo>
                <a:lnTo>
                  <a:pt x="46767" y="20934"/>
                </a:lnTo>
                <a:lnTo>
                  <a:pt x="41654" y="19671"/>
                </a:lnTo>
                <a:lnTo>
                  <a:pt x="36342" y="18829"/>
                </a:lnTo>
                <a:lnTo>
                  <a:pt x="31848" y="17316"/>
                </a:lnTo>
                <a:lnTo>
                  <a:pt x="27900" y="15354"/>
                </a:lnTo>
                <a:lnTo>
                  <a:pt x="20973" y="11586"/>
                </a:lnTo>
                <a:lnTo>
                  <a:pt x="14718" y="9912"/>
                </a:lnTo>
                <a:lnTo>
                  <a:pt x="8763" y="662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65"/>
          <p:cNvSpPr/>
          <p:nvPr/>
        </p:nvSpPr>
        <p:spPr>
          <a:xfrm>
            <a:off x="5296306" y="4749713"/>
            <a:ext cx="261532" cy="359308"/>
          </a:xfrm>
          <a:custGeom>
            <a:avLst/>
            <a:gdLst/>
            <a:ahLst/>
            <a:cxnLst/>
            <a:rect l="0" t="0" r="0" b="0"/>
            <a:pathLst>
              <a:path w="261532" h="359308">
                <a:moveTo>
                  <a:pt x="4356" y="213764"/>
                </a:moveTo>
                <a:lnTo>
                  <a:pt x="23669" y="213764"/>
                </a:lnTo>
                <a:lnTo>
                  <a:pt x="25804" y="214717"/>
                </a:lnTo>
                <a:lnTo>
                  <a:pt x="27227" y="216304"/>
                </a:lnTo>
                <a:lnTo>
                  <a:pt x="28176" y="218315"/>
                </a:lnTo>
                <a:lnTo>
                  <a:pt x="34310" y="223089"/>
                </a:lnTo>
                <a:lnTo>
                  <a:pt x="42434" y="228386"/>
                </a:lnTo>
                <a:lnTo>
                  <a:pt x="49220" y="233915"/>
                </a:lnTo>
                <a:lnTo>
                  <a:pt x="55411" y="239547"/>
                </a:lnTo>
                <a:lnTo>
                  <a:pt x="64251" y="248074"/>
                </a:lnTo>
                <a:lnTo>
                  <a:pt x="70028" y="254730"/>
                </a:lnTo>
                <a:lnTo>
                  <a:pt x="75771" y="264039"/>
                </a:lnTo>
                <a:lnTo>
                  <a:pt x="81499" y="271986"/>
                </a:lnTo>
                <a:lnTo>
                  <a:pt x="87219" y="278693"/>
                </a:lnTo>
                <a:lnTo>
                  <a:pt x="92937" y="284849"/>
                </a:lnTo>
                <a:lnTo>
                  <a:pt x="117465" y="309697"/>
                </a:lnTo>
                <a:lnTo>
                  <a:pt x="123841" y="318631"/>
                </a:lnTo>
                <a:lnTo>
                  <a:pt x="130803" y="328951"/>
                </a:lnTo>
                <a:lnTo>
                  <a:pt x="135327" y="334371"/>
                </a:lnTo>
                <a:lnTo>
                  <a:pt x="144480" y="344519"/>
                </a:lnTo>
                <a:lnTo>
                  <a:pt x="151724" y="352205"/>
                </a:lnTo>
                <a:lnTo>
                  <a:pt x="155941" y="354636"/>
                </a:lnTo>
                <a:lnTo>
                  <a:pt x="160658" y="356256"/>
                </a:lnTo>
                <a:lnTo>
                  <a:pt x="174920" y="359307"/>
                </a:lnTo>
                <a:lnTo>
                  <a:pt x="168787" y="352615"/>
                </a:lnTo>
                <a:lnTo>
                  <a:pt x="155632" y="339341"/>
                </a:lnTo>
                <a:lnTo>
                  <a:pt x="147472" y="333711"/>
                </a:lnTo>
                <a:lnTo>
                  <a:pt x="142629" y="330876"/>
                </a:lnTo>
                <a:lnTo>
                  <a:pt x="137496" y="328034"/>
                </a:lnTo>
                <a:lnTo>
                  <a:pt x="126712" y="322336"/>
                </a:lnTo>
                <a:lnTo>
                  <a:pt x="120217" y="319483"/>
                </a:lnTo>
                <a:lnTo>
                  <a:pt x="113029" y="316628"/>
                </a:lnTo>
                <a:lnTo>
                  <a:pt x="105380" y="313772"/>
                </a:lnTo>
                <a:lnTo>
                  <a:pt x="96470" y="309964"/>
                </a:lnTo>
                <a:lnTo>
                  <a:pt x="76411" y="300652"/>
                </a:lnTo>
                <a:lnTo>
                  <a:pt x="67633" y="297407"/>
                </a:lnTo>
                <a:lnTo>
                  <a:pt x="59875" y="295244"/>
                </a:lnTo>
                <a:lnTo>
                  <a:pt x="52799" y="293801"/>
                </a:lnTo>
                <a:lnTo>
                  <a:pt x="47129" y="291887"/>
                </a:lnTo>
                <a:lnTo>
                  <a:pt x="42396" y="289659"/>
                </a:lnTo>
                <a:lnTo>
                  <a:pt x="34598" y="284643"/>
                </a:lnTo>
                <a:lnTo>
                  <a:pt x="27956" y="279238"/>
                </a:lnTo>
                <a:lnTo>
                  <a:pt x="23900" y="276463"/>
                </a:lnTo>
                <a:lnTo>
                  <a:pt x="19290" y="273661"/>
                </a:lnTo>
                <a:lnTo>
                  <a:pt x="7306" y="266871"/>
                </a:lnTo>
                <a:lnTo>
                  <a:pt x="679" y="261143"/>
                </a:lnTo>
                <a:lnTo>
                  <a:pt x="0" y="258685"/>
                </a:lnTo>
                <a:lnTo>
                  <a:pt x="499" y="256094"/>
                </a:lnTo>
                <a:lnTo>
                  <a:pt x="8145" y="240540"/>
                </a:lnTo>
                <a:lnTo>
                  <a:pt x="13343" y="232650"/>
                </a:lnTo>
                <a:lnTo>
                  <a:pt x="19780" y="225015"/>
                </a:lnTo>
                <a:lnTo>
                  <a:pt x="28991" y="215272"/>
                </a:lnTo>
                <a:lnTo>
                  <a:pt x="33162" y="209054"/>
                </a:lnTo>
                <a:lnTo>
                  <a:pt x="36895" y="202052"/>
                </a:lnTo>
                <a:lnTo>
                  <a:pt x="40336" y="194526"/>
                </a:lnTo>
                <a:lnTo>
                  <a:pt x="44535" y="187603"/>
                </a:lnTo>
                <a:lnTo>
                  <a:pt x="49240" y="181084"/>
                </a:lnTo>
                <a:lnTo>
                  <a:pt x="54281" y="174832"/>
                </a:lnTo>
                <a:lnTo>
                  <a:pt x="59547" y="167807"/>
                </a:lnTo>
                <a:lnTo>
                  <a:pt x="70478" y="152381"/>
                </a:lnTo>
                <a:lnTo>
                  <a:pt x="77012" y="144267"/>
                </a:lnTo>
                <a:lnTo>
                  <a:pt x="84226" y="136000"/>
                </a:lnTo>
                <a:lnTo>
                  <a:pt x="91893" y="127631"/>
                </a:lnTo>
                <a:lnTo>
                  <a:pt x="100814" y="117290"/>
                </a:lnTo>
                <a:lnTo>
                  <a:pt x="120886" y="93099"/>
                </a:lnTo>
                <a:lnTo>
                  <a:pt x="130620" y="82838"/>
                </a:lnTo>
                <a:lnTo>
                  <a:pt x="139967" y="74092"/>
                </a:lnTo>
                <a:lnTo>
                  <a:pt x="149056" y="66357"/>
                </a:lnTo>
                <a:lnTo>
                  <a:pt x="157020" y="59295"/>
                </a:lnTo>
                <a:lnTo>
                  <a:pt x="170949" y="46369"/>
                </a:lnTo>
                <a:lnTo>
                  <a:pt x="189501" y="28381"/>
                </a:lnTo>
                <a:lnTo>
                  <a:pt x="195414" y="23501"/>
                </a:lnTo>
                <a:lnTo>
                  <a:pt x="201260" y="19294"/>
                </a:lnTo>
                <a:lnTo>
                  <a:pt x="207063" y="15537"/>
                </a:lnTo>
                <a:lnTo>
                  <a:pt x="212837" y="12081"/>
                </a:lnTo>
                <a:lnTo>
                  <a:pt x="218591" y="8824"/>
                </a:lnTo>
                <a:lnTo>
                  <a:pt x="224331" y="5699"/>
                </a:lnTo>
                <a:lnTo>
                  <a:pt x="229112" y="3617"/>
                </a:lnTo>
                <a:lnTo>
                  <a:pt x="236962" y="1303"/>
                </a:lnTo>
                <a:lnTo>
                  <a:pt x="243627" y="274"/>
                </a:lnTo>
                <a:lnTo>
                  <a:pt x="246737" y="0"/>
                </a:lnTo>
                <a:lnTo>
                  <a:pt x="249764" y="769"/>
                </a:lnTo>
                <a:lnTo>
                  <a:pt x="257621" y="5451"/>
                </a:lnTo>
                <a:lnTo>
                  <a:pt x="261531" y="802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66"/>
          <p:cNvSpPr/>
          <p:nvPr/>
        </p:nvSpPr>
        <p:spPr>
          <a:xfrm>
            <a:off x="6346735" y="4937835"/>
            <a:ext cx="127845" cy="102626"/>
          </a:xfrm>
          <a:custGeom>
            <a:avLst/>
            <a:gdLst/>
            <a:ahLst/>
            <a:cxnLst/>
            <a:rect l="0" t="0" r="0" b="0"/>
            <a:pathLst>
              <a:path w="127845" h="102626">
                <a:moveTo>
                  <a:pt x="102642" y="42787"/>
                </a:moveTo>
                <a:lnTo>
                  <a:pt x="98092" y="38237"/>
                </a:lnTo>
                <a:lnTo>
                  <a:pt x="96751" y="35943"/>
                </a:lnTo>
                <a:lnTo>
                  <a:pt x="95857" y="33462"/>
                </a:lnTo>
                <a:lnTo>
                  <a:pt x="95261" y="30855"/>
                </a:lnTo>
                <a:lnTo>
                  <a:pt x="93912" y="29118"/>
                </a:lnTo>
                <a:lnTo>
                  <a:pt x="92059" y="27959"/>
                </a:lnTo>
                <a:lnTo>
                  <a:pt x="89872" y="27187"/>
                </a:lnTo>
                <a:lnTo>
                  <a:pt x="88414" y="25720"/>
                </a:lnTo>
                <a:lnTo>
                  <a:pt x="87441" y="23789"/>
                </a:lnTo>
                <a:lnTo>
                  <a:pt x="86794" y="21549"/>
                </a:lnTo>
                <a:lnTo>
                  <a:pt x="85409" y="20056"/>
                </a:lnTo>
                <a:lnTo>
                  <a:pt x="83533" y="19060"/>
                </a:lnTo>
                <a:lnTo>
                  <a:pt x="81331" y="18397"/>
                </a:lnTo>
                <a:lnTo>
                  <a:pt x="78909" y="17954"/>
                </a:lnTo>
                <a:lnTo>
                  <a:pt x="76343" y="17660"/>
                </a:lnTo>
                <a:lnTo>
                  <a:pt x="73679" y="17463"/>
                </a:lnTo>
                <a:lnTo>
                  <a:pt x="71904" y="16380"/>
                </a:lnTo>
                <a:lnTo>
                  <a:pt x="70720" y="14704"/>
                </a:lnTo>
                <a:lnTo>
                  <a:pt x="69931" y="12635"/>
                </a:lnTo>
                <a:lnTo>
                  <a:pt x="68452" y="11256"/>
                </a:lnTo>
                <a:lnTo>
                  <a:pt x="66514" y="10336"/>
                </a:lnTo>
                <a:lnTo>
                  <a:pt x="64269" y="9723"/>
                </a:lnTo>
                <a:lnTo>
                  <a:pt x="61820" y="9315"/>
                </a:lnTo>
                <a:lnTo>
                  <a:pt x="59235" y="9042"/>
                </a:lnTo>
                <a:lnTo>
                  <a:pt x="56559" y="8861"/>
                </a:lnTo>
                <a:lnTo>
                  <a:pt x="45966" y="8659"/>
                </a:lnTo>
                <a:lnTo>
                  <a:pt x="24984" y="8529"/>
                </a:lnTo>
                <a:lnTo>
                  <a:pt x="22295" y="9471"/>
                </a:lnTo>
                <a:lnTo>
                  <a:pt x="20502" y="11052"/>
                </a:lnTo>
                <a:lnTo>
                  <a:pt x="19307" y="13058"/>
                </a:lnTo>
                <a:lnTo>
                  <a:pt x="16606" y="16300"/>
                </a:lnTo>
                <a:lnTo>
                  <a:pt x="12900" y="20367"/>
                </a:lnTo>
                <a:lnTo>
                  <a:pt x="8524" y="24983"/>
                </a:lnTo>
                <a:lnTo>
                  <a:pt x="5607" y="29013"/>
                </a:lnTo>
                <a:lnTo>
                  <a:pt x="3662" y="32652"/>
                </a:lnTo>
                <a:lnTo>
                  <a:pt x="2365" y="36030"/>
                </a:lnTo>
                <a:lnTo>
                  <a:pt x="1501" y="40187"/>
                </a:lnTo>
                <a:lnTo>
                  <a:pt x="925" y="44864"/>
                </a:lnTo>
                <a:lnTo>
                  <a:pt x="541" y="49887"/>
                </a:lnTo>
                <a:lnTo>
                  <a:pt x="284" y="56093"/>
                </a:lnTo>
                <a:lnTo>
                  <a:pt x="0" y="70608"/>
                </a:lnTo>
                <a:lnTo>
                  <a:pt x="877" y="76575"/>
                </a:lnTo>
                <a:lnTo>
                  <a:pt x="2413" y="81505"/>
                </a:lnTo>
                <a:lnTo>
                  <a:pt x="4390" y="85744"/>
                </a:lnTo>
                <a:lnTo>
                  <a:pt x="6661" y="89522"/>
                </a:lnTo>
                <a:lnTo>
                  <a:pt x="9127" y="92994"/>
                </a:lnTo>
                <a:lnTo>
                  <a:pt x="11724" y="96261"/>
                </a:lnTo>
                <a:lnTo>
                  <a:pt x="14408" y="98439"/>
                </a:lnTo>
                <a:lnTo>
                  <a:pt x="17149" y="99891"/>
                </a:lnTo>
                <a:lnTo>
                  <a:pt x="19929" y="100858"/>
                </a:lnTo>
                <a:lnTo>
                  <a:pt x="22735" y="101504"/>
                </a:lnTo>
                <a:lnTo>
                  <a:pt x="25558" y="101934"/>
                </a:lnTo>
                <a:lnTo>
                  <a:pt x="28393" y="102221"/>
                </a:lnTo>
                <a:lnTo>
                  <a:pt x="32188" y="102412"/>
                </a:lnTo>
                <a:lnTo>
                  <a:pt x="41484" y="102625"/>
                </a:lnTo>
                <a:lnTo>
                  <a:pt x="46630" y="101729"/>
                </a:lnTo>
                <a:lnTo>
                  <a:pt x="51966" y="100179"/>
                </a:lnTo>
                <a:lnTo>
                  <a:pt x="57427" y="98194"/>
                </a:lnTo>
                <a:lnTo>
                  <a:pt x="62974" y="95917"/>
                </a:lnTo>
                <a:lnTo>
                  <a:pt x="68577" y="93447"/>
                </a:lnTo>
                <a:lnTo>
                  <a:pt x="74217" y="90848"/>
                </a:lnTo>
                <a:lnTo>
                  <a:pt x="79882" y="89115"/>
                </a:lnTo>
                <a:lnTo>
                  <a:pt x="85563" y="87960"/>
                </a:lnTo>
                <a:lnTo>
                  <a:pt x="91257" y="87190"/>
                </a:lnTo>
                <a:lnTo>
                  <a:pt x="96004" y="85724"/>
                </a:lnTo>
                <a:lnTo>
                  <a:pt x="100122" y="83794"/>
                </a:lnTo>
                <a:lnTo>
                  <a:pt x="103819" y="81555"/>
                </a:lnTo>
                <a:lnTo>
                  <a:pt x="107237" y="79110"/>
                </a:lnTo>
                <a:lnTo>
                  <a:pt x="110468" y="76528"/>
                </a:lnTo>
                <a:lnTo>
                  <a:pt x="113574" y="73853"/>
                </a:lnTo>
                <a:lnTo>
                  <a:pt x="116598" y="72070"/>
                </a:lnTo>
                <a:lnTo>
                  <a:pt x="119566" y="70882"/>
                </a:lnTo>
                <a:lnTo>
                  <a:pt x="122497" y="70089"/>
                </a:lnTo>
                <a:lnTo>
                  <a:pt x="124451" y="67656"/>
                </a:lnTo>
                <a:lnTo>
                  <a:pt x="125754" y="64129"/>
                </a:lnTo>
                <a:lnTo>
                  <a:pt x="126622" y="59873"/>
                </a:lnTo>
                <a:lnTo>
                  <a:pt x="127202" y="55130"/>
                </a:lnTo>
                <a:lnTo>
                  <a:pt x="127588" y="50063"/>
                </a:lnTo>
                <a:lnTo>
                  <a:pt x="127844" y="44781"/>
                </a:lnTo>
                <a:lnTo>
                  <a:pt x="127064" y="40306"/>
                </a:lnTo>
                <a:lnTo>
                  <a:pt x="125591" y="36371"/>
                </a:lnTo>
                <a:lnTo>
                  <a:pt x="123656" y="32794"/>
                </a:lnTo>
                <a:lnTo>
                  <a:pt x="121414" y="29458"/>
                </a:lnTo>
                <a:lnTo>
                  <a:pt x="118967" y="26281"/>
                </a:lnTo>
                <a:lnTo>
                  <a:pt x="116382" y="23211"/>
                </a:lnTo>
                <a:lnTo>
                  <a:pt x="113708" y="20211"/>
                </a:lnTo>
                <a:lnTo>
                  <a:pt x="108195" y="14338"/>
                </a:lnTo>
                <a:lnTo>
                  <a:pt x="105392" y="12391"/>
                </a:lnTo>
                <a:lnTo>
                  <a:pt x="102570" y="11093"/>
                </a:lnTo>
                <a:lnTo>
                  <a:pt x="99737" y="10228"/>
                </a:lnTo>
                <a:lnTo>
                  <a:pt x="96895" y="9651"/>
                </a:lnTo>
                <a:lnTo>
                  <a:pt x="94048" y="9266"/>
                </a:lnTo>
                <a:lnTo>
                  <a:pt x="91198" y="9010"/>
                </a:lnTo>
                <a:lnTo>
                  <a:pt x="88345" y="7887"/>
                </a:lnTo>
                <a:lnTo>
                  <a:pt x="85491" y="6185"/>
                </a:lnTo>
                <a:lnTo>
                  <a:pt x="82635" y="4099"/>
                </a:lnTo>
                <a:lnTo>
                  <a:pt x="79779" y="2707"/>
                </a:lnTo>
                <a:lnTo>
                  <a:pt x="76923" y="1779"/>
                </a:lnTo>
                <a:lnTo>
                  <a:pt x="74066" y="1161"/>
                </a:lnTo>
                <a:lnTo>
                  <a:pt x="71209" y="749"/>
                </a:lnTo>
                <a:lnTo>
                  <a:pt x="68352" y="474"/>
                </a:lnTo>
                <a:lnTo>
                  <a:pt x="65494" y="291"/>
                </a:lnTo>
                <a:lnTo>
                  <a:pt x="62637" y="169"/>
                </a:lnTo>
                <a:lnTo>
                  <a:pt x="56922" y="33"/>
                </a:lnTo>
                <a:lnTo>
                  <a:pt x="54065" y="949"/>
                </a:lnTo>
                <a:lnTo>
                  <a:pt x="51207" y="2513"/>
                </a:lnTo>
                <a:lnTo>
                  <a:pt x="44327" y="7315"/>
                </a:lnTo>
                <a:lnTo>
                  <a:pt x="42811" y="9614"/>
                </a:lnTo>
                <a:lnTo>
                  <a:pt x="40847" y="13052"/>
                </a:lnTo>
                <a:lnTo>
                  <a:pt x="38585" y="17248"/>
                </a:lnTo>
                <a:lnTo>
                  <a:pt x="37078" y="21951"/>
                </a:lnTo>
                <a:lnTo>
                  <a:pt x="36073" y="26991"/>
                </a:lnTo>
                <a:lnTo>
                  <a:pt x="35402" y="32257"/>
                </a:lnTo>
                <a:lnTo>
                  <a:pt x="36861" y="37672"/>
                </a:lnTo>
                <a:lnTo>
                  <a:pt x="39738" y="43187"/>
                </a:lnTo>
                <a:lnTo>
                  <a:pt x="43561" y="48769"/>
                </a:lnTo>
                <a:lnTo>
                  <a:pt x="47062" y="52490"/>
                </a:lnTo>
                <a:lnTo>
                  <a:pt x="50349" y="54971"/>
                </a:lnTo>
                <a:lnTo>
                  <a:pt x="53492" y="56624"/>
                </a:lnTo>
                <a:lnTo>
                  <a:pt x="55588" y="58680"/>
                </a:lnTo>
                <a:lnTo>
                  <a:pt x="56986" y="61002"/>
                </a:lnTo>
                <a:lnTo>
                  <a:pt x="57917" y="63503"/>
                </a:lnTo>
                <a:lnTo>
                  <a:pt x="59490" y="65170"/>
                </a:lnTo>
                <a:lnTo>
                  <a:pt x="61492" y="66282"/>
                </a:lnTo>
                <a:lnTo>
                  <a:pt x="63779" y="67023"/>
                </a:lnTo>
                <a:lnTo>
                  <a:pt x="66256" y="67517"/>
                </a:lnTo>
                <a:lnTo>
                  <a:pt x="68860" y="67846"/>
                </a:lnTo>
                <a:lnTo>
                  <a:pt x="71548" y="68066"/>
                </a:lnTo>
                <a:lnTo>
                  <a:pt x="74293" y="69164"/>
                </a:lnTo>
                <a:lnTo>
                  <a:pt x="77075" y="70850"/>
                </a:lnTo>
                <a:lnTo>
                  <a:pt x="79882" y="72925"/>
                </a:lnTo>
                <a:lnTo>
                  <a:pt x="81754" y="73357"/>
                </a:lnTo>
                <a:lnTo>
                  <a:pt x="83002" y="72692"/>
                </a:lnTo>
                <a:lnTo>
                  <a:pt x="83833" y="71296"/>
                </a:lnTo>
                <a:lnTo>
                  <a:pt x="85340" y="70366"/>
                </a:lnTo>
                <a:lnTo>
                  <a:pt x="87297" y="69745"/>
                </a:lnTo>
                <a:lnTo>
                  <a:pt x="89555" y="69332"/>
                </a:lnTo>
                <a:lnTo>
                  <a:pt x="92012" y="69056"/>
                </a:lnTo>
                <a:lnTo>
                  <a:pt x="94603" y="68872"/>
                </a:lnTo>
                <a:lnTo>
                  <a:pt x="97283" y="68750"/>
                </a:lnTo>
                <a:lnTo>
                  <a:pt x="100022" y="67716"/>
                </a:lnTo>
                <a:lnTo>
                  <a:pt x="102800" y="66074"/>
                </a:lnTo>
                <a:lnTo>
                  <a:pt x="105605" y="64026"/>
                </a:lnTo>
                <a:lnTo>
                  <a:pt x="108427" y="61709"/>
                </a:lnTo>
                <a:lnTo>
                  <a:pt x="111262" y="59211"/>
                </a:lnTo>
                <a:lnTo>
                  <a:pt x="114103" y="56595"/>
                </a:lnTo>
                <a:lnTo>
                  <a:pt x="115998" y="53897"/>
                </a:lnTo>
                <a:lnTo>
                  <a:pt x="117261" y="51146"/>
                </a:lnTo>
                <a:lnTo>
                  <a:pt x="118103" y="48360"/>
                </a:lnTo>
                <a:lnTo>
                  <a:pt x="118665" y="45550"/>
                </a:lnTo>
                <a:lnTo>
                  <a:pt x="119039" y="42724"/>
                </a:lnTo>
                <a:lnTo>
                  <a:pt x="119288" y="39887"/>
                </a:lnTo>
                <a:lnTo>
                  <a:pt x="118502" y="37044"/>
                </a:lnTo>
                <a:lnTo>
                  <a:pt x="117025" y="34196"/>
                </a:lnTo>
                <a:lnTo>
                  <a:pt x="115088" y="31345"/>
                </a:lnTo>
                <a:lnTo>
                  <a:pt x="113797" y="28492"/>
                </a:lnTo>
                <a:lnTo>
                  <a:pt x="112936" y="25637"/>
                </a:lnTo>
                <a:lnTo>
                  <a:pt x="112362" y="22781"/>
                </a:lnTo>
                <a:lnTo>
                  <a:pt x="111027" y="18972"/>
                </a:lnTo>
                <a:lnTo>
                  <a:pt x="109185" y="14528"/>
                </a:lnTo>
                <a:lnTo>
                  <a:pt x="103934" y="2809"/>
                </a:lnTo>
                <a:lnTo>
                  <a:pt x="102551" y="1847"/>
                </a:lnTo>
                <a:lnTo>
                  <a:pt x="100676" y="1206"/>
                </a:lnTo>
                <a:lnTo>
                  <a:pt x="98474" y="780"/>
                </a:lnTo>
                <a:lnTo>
                  <a:pt x="96053" y="494"/>
                </a:lnTo>
                <a:lnTo>
                  <a:pt x="93487" y="305"/>
                </a:lnTo>
                <a:lnTo>
                  <a:pt x="90824" y="178"/>
                </a:lnTo>
                <a:lnTo>
                  <a:pt x="82784" y="37"/>
                </a:lnTo>
                <a:lnTo>
                  <a:pt x="77974" y="0"/>
                </a:lnTo>
                <a:lnTo>
                  <a:pt x="74767" y="927"/>
                </a:lnTo>
                <a:lnTo>
                  <a:pt x="72628" y="2498"/>
                </a:lnTo>
                <a:lnTo>
                  <a:pt x="71203" y="4498"/>
                </a:lnTo>
                <a:lnTo>
                  <a:pt x="69300" y="6784"/>
                </a:lnTo>
                <a:lnTo>
                  <a:pt x="67079" y="9259"/>
                </a:lnTo>
                <a:lnTo>
                  <a:pt x="64646" y="11863"/>
                </a:lnTo>
                <a:lnTo>
                  <a:pt x="61119" y="14551"/>
                </a:lnTo>
                <a:lnTo>
                  <a:pt x="56862" y="17296"/>
                </a:lnTo>
                <a:lnTo>
                  <a:pt x="52120" y="20078"/>
                </a:lnTo>
                <a:lnTo>
                  <a:pt x="48958" y="22885"/>
                </a:lnTo>
                <a:lnTo>
                  <a:pt x="46850" y="25709"/>
                </a:lnTo>
                <a:lnTo>
                  <a:pt x="38917" y="41636"/>
                </a:lnTo>
                <a:lnTo>
                  <a:pt x="36346" y="45830"/>
                </a:lnTo>
                <a:lnTo>
                  <a:pt x="33680" y="49578"/>
                </a:lnTo>
                <a:lnTo>
                  <a:pt x="30950" y="53030"/>
                </a:lnTo>
                <a:lnTo>
                  <a:pt x="29130" y="56283"/>
                </a:lnTo>
                <a:lnTo>
                  <a:pt x="27916" y="59404"/>
                </a:lnTo>
                <a:lnTo>
                  <a:pt x="27107" y="62438"/>
                </a:lnTo>
                <a:lnTo>
                  <a:pt x="27521" y="64460"/>
                </a:lnTo>
                <a:lnTo>
                  <a:pt x="28749" y="65808"/>
                </a:lnTo>
                <a:lnTo>
                  <a:pt x="30520" y="66707"/>
                </a:lnTo>
                <a:lnTo>
                  <a:pt x="32653" y="68259"/>
                </a:lnTo>
                <a:lnTo>
                  <a:pt x="35028" y="70246"/>
                </a:lnTo>
                <a:lnTo>
                  <a:pt x="37564" y="72522"/>
                </a:lnTo>
                <a:lnTo>
                  <a:pt x="40206" y="73088"/>
                </a:lnTo>
                <a:lnTo>
                  <a:pt x="42921" y="72513"/>
                </a:lnTo>
                <a:lnTo>
                  <a:pt x="45683" y="71177"/>
                </a:lnTo>
                <a:lnTo>
                  <a:pt x="48477" y="70286"/>
                </a:lnTo>
                <a:lnTo>
                  <a:pt x="51292" y="69692"/>
                </a:lnTo>
                <a:lnTo>
                  <a:pt x="54121" y="69297"/>
                </a:lnTo>
                <a:lnTo>
                  <a:pt x="56960" y="69033"/>
                </a:lnTo>
                <a:lnTo>
                  <a:pt x="59804" y="68857"/>
                </a:lnTo>
                <a:lnTo>
                  <a:pt x="62654" y="68740"/>
                </a:lnTo>
                <a:lnTo>
                  <a:pt x="65506" y="67709"/>
                </a:lnTo>
                <a:lnTo>
                  <a:pt x="68359" y="66069"/>
                </a:lnTo>
                <a:lnTo>
                  <a:pt x="71215" y="64023"/>
                </a:lnTo>
                <a:lnTo>
                  <a:pt x="74070" y="61707"/>
                </a:lnTo>
                <a:lnTo>
                  <a:pt x="76927" y="59211"/>
                </a:lnTo>
                <a:lnTo>
                  <a:pt x="79783" y="56593"/>
                </a:lnTo>
                <a:lnTo>
                  <a:pt x="85498" y="51146"/>
                </a:lnTo>
                <a:lnTo>
                  <a:pt x="88355" y="48359"/>
                </a:lnTo>
                <a:lnTo>
                  <a:pt x="90260" y="45550"/>
                </a:lnTo>
                <a:lnTo>
                  <a:pt x="91530" y="42724"/>
                </a:lnTo>
                <a:lnTo>
                  <a:pt x="92377" y="39887"/>
                </a:lnTo>
                <a:lnTo>
                  <a:pt x="92941" y="37044"/>
                </a:lnTo>
                <a:lnTo>
                  <a:pt x="93317" y="34196"/>
                </a:lnTo>
                <a:lnTo>
                  <a:pt x="93568" y="31345"/>
                </a:lnTo>
                <a:lnTo>
                  <a:pt x="93735" y="28492"/>
                </a:lnTo>
                <a:lnTo>
                  <a:pt x="93921" y="22781"/>
                </a:lnTo>
                <a:lnTo>
                  <a:pt x="91113" y="19925"/>
                </a:lnTo>
                <a:lnTo>
                  <a:pt x="86383" y="17068"/>
                </a:lnTo>
                <a:lnTo>
                  <a:pt x="80373" y="14211"/>
                </a:lnTo>
                <a:lnTo>
                  <a:pt x="75414" y="12307"/>
                </a:lnTo>
                <a:lnTo>
                  <a:pt x="71155" y="11037"/>
                </a:lnTo>
                <a:lnTo>
                  <a:pt x="67363" y="10190"/>
                </a:lnTo>
                <a:lnTo>
                  <a:pt x="63883" y="9626"/>
                </a:lnTo>
                <a:lnTo>
                  <a:pt x="60610" y="9249"/>
                </a:lnTo>
                <a:lnTo>
                  <a:pt x="57476" y="8999"/>
                </a:lnTo>
                <a:lnTo>
                  <a:pt x="54434" y="8832"/>
                </a:lnTo>
                <a:lnTo>
                  <a:pt x="42635" y="84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67"/>
          <p:cNvSpPr/>
          <p:nvPr/>
        </p:nvSpPr>
        <p:spPr>
          <a:xfrm>
            <a:off x="6964253" y="4414837"/>
            <a:ext cx="196642" cy="394336"/>
          </a:xfrm>
          <a:custGeom>
            <a:avLst/>
            <a:gdLst/>
            <a:ahLst/>
            <a:cxnLst/>
            <a:rect l="0" t="0" r="0" b="0"/>
            <a:pathLst>
              <a:path w="196642" h="394336">
                <a:moveTo>
                  <a:pt x="196641" y="0"/>
                </a:moveTo>
                <a:lnTo>
                  <a:pt x="181880" y="0"/>
                </a:lnTo>
                <a:lnTo>
                  <a:pt x="178016" y="2540"/>
                </a:lnTo>
                <a:lnTo>
                  <a:pt x="173124" y="6844"/>
                </a:lnTo>
                <a:lnTo>
                  <a:pt x="167774" y="11932"/>
                </a:lnTo>
                <a:lnTo>
                  <a:pt x="159407" y="20151"/>
                </a:lnTo>
                <a:lnTo>
                  <a:pt x="155626" y="22007"/>
                </a:lnTo>
                <a:lnTo>
                  <a:pt x="151201" y="23244"/>
                </a:lnTo>
                <a:lnTo>
                  <a:pt x="146345" y="24068"/>
                </a:lnTo>
                <a:lnTo>
                  <a:pt x="142155" y="26523"/>
                </a:lnTo>
                <a:lnTo>
                  <a:pt x="138411" y="30064"/>
                </a:lnTo>
                <a:lnTo>
                  <a:pt x="134960" y="34331"/>
                </a:lnTo>
                <a:lnTo>
                  <a:pt x="129803" y="39080"/>
                </a:lnTo>
                <a:lnTo>
                  <a:pt x="123508" y="44151"/>
                </a:lnTo>
                <a:lnTo>
                  <a:pt x="116453" y="49437"/>
                </a:lnTo>
                <a:lnTo>
                  <a:pt x="110798" y="54865"/>
                </a:lnTo>
                <a:lnTo>
                  <a:pt x="106075" y="60390"/>
                </a:lnTo>
                <a:lnTo>
                  <a:pt x="101974" y="65977"/>
                </a:lnTo>
                <a:lnTo>
                  <a:pt x="97335" y="70655"/>
                </a:lnTo>
                <a:lnTo>
                  <a:pt x="92337" y="74726"/>
                </a:lnTo>
                <a:lnTo>
                  <a:pt x="87101" y="78392"/>
                </a:lnTo>
                <a:lnTo>
                  <a:pt x="79799" y="85599"/>
                </a:lnTo>
                <a:lnTo>
                  <a:pt x="71122" y="95166"/>
                </a:lnTo>
                <a:lnTo>
                  <a:pt x="54178" y="114686"/>
                </a:lnTo>
                <a:lnTo>
                  <a:pt x="43472" y="126536"/>
                </a:lnTo>
                <a:lnTo>
                  <a:pt x="40236" y="131983"/>
                </a:lnTo>
                <a:lnTo>
                  <a:pt x="36641" y="143115"/>
                </a:lnTo>
                <a:lnTo>
                  <a:pt x="33777" y="149702"/>
                </a:lnTo>
                <a:lnTo>
                  <a:pt x="29963" y="156952"/>
                </a:lnTo>
                <a:lnTo>
                  <a:pt x="25515" y="164642"/>
                </a:lnTo>
                <a:lnTo>
                  <a:pt x="18033" y="178267"/>
                </a:lnTo>
                <a:lnTo>
                  <a:pt x="14704" y="184567"/>
                </a:lnTo>
                <a:lnTo>
                  <a:pt x="11532" y="191625"/>
                </a:lnTo>
                <a:lnTo>
                  <a:pt x="8466" y="199187"/>
                </a:lnTo>
                <a:lnTo>
                  <a:pt x="5468" y="207087"/>
                </a:lnTo>
                <a:lnTo>
                  <a:pt x="3470" y="216163"/>
                </a:lnTo>
                <a:lnTo>
                  <a:pt x="2138" y="226023"/>
                </a:lnTo>
                <a:lnTo>
                  <a:pt x="1250" y="236407"/>
                </a:lnTo>
                <a:lnTo>
                  <a:pt x="658" y="246187"/>
                </a:lnTo>
                <a:lnTo>
                  <a:pt x="0" y="264675"/>
                </a:lnTo>
                <a:lnTo>
                  <a:pt x="777" y="273604"/>
                </a:lnTo>
                <a:lnTo>
                  <a:pt x="2248" y="282415"/>
                </a:lnTo>
                <a:lnTo>
                  <a:pt x="4181" y="291147"/>
                </a:lnTo>
                <a:lnTo>
                  <a:pt x="8327" y="300778"/>
                </a:lnTo>
                <a:lnTo>
                  <a:pt x="13948" y="311009"/>
                </a:lnTo>
                <a:lnTo>
                  <a:pt x="20553" y="321639"/>
                </a:lnTo>
                <a:lnTo>
                  <a:pt x="25910" y="329679"/>
                </a:lnTo>
                <a:lnTo>
                  <a:pt x="30433" y="335991"/>
                </a:lnTo>
                <a:lnTo>
                  <a:pt x="34401" y="341152"/>
                </a:lnTo>
                <a:lnTo>
                  <a:pt x="38952" y="345544"/>
                </a:lnTo>
                <a:lnTo>
                  <a:pt x="43889" y="349425"/>
                </a:lnTo>
                <a:lnTo>
                  <a:pt x="49087" y="352965"/>
                </a:lnTo>
                <a:lnTo>
                  <a:pt x="53505" y="356278"/>
                </a:lnTo>
                <a:lnTo>
                  <a:pt x="57402" y="359439"/>
                </a:lnTo>
                <a:lnTo>
                  <a:pt x="60953" y="362498"/>
                </a:lnTo>
                <a:lnTo>
                  <a:pt x="65225" y="364538"/>
                </a:lnTo>
                <a:lnTo>
                  <a:pt x="69978" y="365898"/>
                </a:lnTo>
                <a:lnTo>
                  <a:pt x="75052" y="366805"/>
                </a:lnTo>
                <a:lnTo>
                  <a:pt x="79386" y="368361"/>
                </a:lnTo>
                <a:lnTo>
                  <a:pt x="83229" y="370351"/>
                </a:lnTo>
                <a:lnTo>
                  <a:pt x="86743" y="372631"/>
                </a:lnTo>
                <a:lnTo>
                  <a:pt x="90991" y="375103"/>
                </a:lnTo>
                <a:lnTo>
                  <a:pt x="95728" y="377704"/>
                </a:lnTo>
                <a:lnTo>
                  <a:pt x="100790" y="380390"/>
                </a:lnTo>
                <a:lnTo>
                  <a:pt x="107023" y="383133"/>
                </a:lnTo>
                <a:lnTo>
                  <a:pt x="114036" y="385915"/>
                </a:lnTo>
                <a:lnTo>
                  <a:pt x="121569" y="388721"/>
                </a:lnTo>
                <a:lnTo>
                  <a:pt x="127543" y="390592"/>
                </a:lnTo>
                <a:lnTo>
                  <a:pt x="132478" y="391840"/>
                </a:lnTo>
                <a:lnTo>
                  <a:pt x="136722" y="392672"/>
                </a:lnTo>
                <a:lnTo>
                  <a:pt x="141455" y="393226"/>
                </a:lnTo>
                <a:lnTo>
                  <a:pt x="146516" y="393596"/>
                </a:lnTo>
                <a:lnTo>
                  <a:pt x="162352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68"/>
          <p:cNvSpPr/>
          <p:nvPr/>
        </p:nvSpPr>
        <p:spPr>
          <a:xfrm>
            <a:off x="7135177" y="4594860"/>
            <a:ext cx="265749" cy="25718"/>
          </a:xfrm>
          <a:custGeom>
            <a:avLst/>
            <a:gdLst/>
            <a:ahLst/>
            <a:cxnLst/>
            <a:rect l="0" t="0" r="0" b="0"/>
            <a:pathLst>
              <a:path w="265749" h="25718">
                <a:moveTo>
                  <a:pt x="0" y="0"/>
                </a:moveTo>
                <a:lnTo>
                  <a:pt x="157418" y="0"/>
                </a:lnTo>
                <a:lnTo>
                  <a:pt x="165906" y="952"/>
                </a:lnTo>
                <a:lnTo>
                  <a:pt x="175374" y="2540"/>
                </a:lnTo>
                <a:lnTo>
                  <a:pt x="185496" y="4551"/>
                </a:lnTo>
                <a:lnTo>
                  <a:pt x="193196" y="5891"/>
                </a:lnTo>
                <a:lnTo>
                  <a:pt x="199283" y="6785"/>
                </a:lnTo>
                <a:lnTo>
                  <a:pt x="204293" y="7381"/>
                </a:lnTo>
                <a:lnTo>
                  <a:pt x="212400" y="8043"/>
                </a:lnTo>
                <a:lnTo>
                  <a:pt x="215895" y="8219"/>
                </a:lnTo>
                <a:lnTo>
                  <a:pt x="220129" y="9289"/>
                </a:lnTo>
                <a:lnTo>
                  <a:pt x="224858" y="10955"/>
                </a:lnTo>
                <a:lnTo>
                  <a:pt x="229916" y="13018"/>
                </a:lnTo>
                <a:lnTo>
                  <a:pt x="234239" y="14394"/>
                </a:lnTo>
                <a:lnTo>
                  <a:pt x="238075" y="15311"/>
                </a:lnTo>
                <a:lnTo>
                  <a:pt x="265748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69"/>
          <p:cNvSpPr/>
          <p:nvPr/>
        </p:nvSpPr>
        <p:spPr>
          <a:xfrm>
            <a:off x="7460932" y="4414837"/>
            <a:ext cx="34281" cy="368618"/>
          </a:xfrm>
          <a:custGeom>
            <a:avLst/>
            <a:gdLst/>
            <a:ahLst/>
            <a:cxnLst/>
            <a:rect l="0" t="0" r="0" b="0"/>
            <a:pathLst>
              <a:path w="34281" h="368618">
                <a:moveTo>
                  <a:pt x="0" y="0"/>
                </a:moveTo>
                <a:lnTo>
                  <a:pt x="0" y="13653"/>
                </a:lnTo>
                <a:lnTo>
                  <a:pt x="953" y="18627"/>
                </a:lnTo>
                <a:lnTo>
                  <a:pt x="2541" y="22896"/>
                </a:lnTo>
                <a:lnTo>
                  <a:pt x="4551" y="26694"/>
                </a:lnTo>
                <a:lnTo>
                  <a:pt x="5892" y="30178"/>
                </a:lnTo>
                <a:lnTo>
                  <a:pt x="6785" y="33454"/>
                </a:lnTo>
                <a:lnTo>
                  <a:pt x="7381" y="36590"/>
                </a:lnTo>
                <a:lnTo>
                  <a:pt x="8731" y="40586"/>
                </a:lnTo>
                <a:lnTo>
                  <a:pt x="10584" y="45155"/>
                </a:lnTo>
                <a:lnTo>
                  <a:pt x="12771" y="50106"/>
                </a:lnTo>
                <a:lnTo>
                  <a:pt x="14229" y="55312"/>
                </a:lnTo>
                <a:lnTo>
                  <a:pt x="15201" y="60687"/>
                </a:lnTo>
                <a:lnTo>
                  <a:pt x="15849" y="66176"/>
                </a:lnTo>
                <a:lnTo>
                  <a:pt x="17234" y="71740"/>
                </a:lnTo>
                <a:lnTo>
                  <a:pt x="19109" y="77354"/>
                </a:lnTo>
                <a:lnTo>
                  <a:pt x="21312" y="83002"/>
                </a:lnTo>
                <a:lnTo>
                  <a:pt x="22780" y="90577"/>
                </a:lnTo>
                <a:lnTo>
                  <a:pt x="23759" y="99437"/>
                </a:lnTo>
                <a:lnTo>
                  <a:pt x="24412" y="109154"/>
                </a:lnTo>
                <a:lnTo>
                  <a:pt x="25800" y="118489"/>
                </a:lnTo>
                <a:lnTo>
                  <a:pt x="27678" y="127571"/>
                </a:lnTo>
                <a:lnTo>
                  <a:pt x="29882" y="136482"/>
                </a:lnTo>
                <a:lnTo>
                  <a:pt x="31351" y="144328"/>
                </a:lnTo>
                <a:lnTo>
                  <a:pt x="32331" y="151464"/>
                </a:lnTo>
                <a:lnTo>
                  <a:pt x="32984" y="158126"/>
                </a:lnTo>
                <a:lnTo>
                  <a:pt x="33419" y="165425"/>
                </a:lnTo>
                <a:lnTo>
                  <a:pt x="33903" y="181155"/>
                </a:lnTo>
                <a:lnTo>
                  <a:pt x="34239" y="213709"/>
                </a:lnTo>
                <a:lnTo>
                  <a:pt x="34280" y="241605"/>
                </a:lnTo>
                <a:lnTo>
                  <a:pt x="33331" y="253462"/>
                </a:lnTo>
                <a:lnTo>
                  <a:pt x="29737" y="284417"/>
                </a:lnTo>
                <a:lnTo>
                  <a:pt x="27445" y="297244"/>
                </a:lnTo>
                <a:lnTo>
                  <a:pt x="24964" y="307700"/>
                </a:lnTo>
                <a:lnTo>
                  <a:pt x="22358" y="316576"/>
                </a:lnTo>
                <a:lnTo>
                  <a:pt x="20620" y="324398"/>
                </a:lnTo>
                <a:lnTo>
                  <a:pt x="19462" y="331518"/>
                </a:lnTo>
                <a:lnTo>
                  <a:pt x="18689" y="338170"/>
                </a:lnTo>
                <a:lnTo>
                  <a:pt x="17223" y="344509"/>
                </a:lnTo>
                <a:lnTo>
                  <a:pt x="15292" y="350640"/>
                </a:lnTo>
                <a:lnTo>
                  <a:pt x="8573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70"/>
          <p:cNvSpPr/>
          <p:nvPr/>
        </p:nvSpPr>
        <p:spPr>
          <a:xfrm>
            <a:off x="7495222" y="4732020"/>
            <a:ext cx="111444" cy="171451"/>
          </a:xfrm>
          <a:custGeom>
            <a:avLst/>
            <a:gdLst/>
            <a:ahLst/>
            <a:cxnLst/>
            <a:rect l="0" t="0" r="0" b="0"/>
            <a:pathLst>
              <a:path w="111444" h="171451">
                <a:moveTo>
                  <a:pt x="111443" y="0"/>
                </a:moveTo>
                <a:lnTo>
                  <a:pt x="102341" y="13652"/>
                </a:lnTo>
                <a:lnTo>
                  <a:pt x="99660" y="18626"/>
                </a:lnTo>
                <a:lnTo>
                  <a:pt x="97873" y="22895"/>
                </a:lnTo>
                <a:lnTo>
                  <a:pt x="96681" y="26693"/>
                </a:lnTo>
                <a:lnTo>
                  <a:pt x="95886" y="33036"/>
                </a:lnTo>
                <a:lnTo>
                  <a:pt x="95357" y="41074"/>
                </a:lnTo>
                <a:lnTo>
                  <a:pt x="95004" y="50242"/>
                </a:lnTo>
                <a:lnTo>
                  <a:pt x="93816" y="60165"/>
                </a:lnTo>
                <a:lnTo>
                  <a:pt x="92072" y="70590"/>
                </a:lnTo>
                <a:lnTo>
                  <a:pt x="89956" y="81350"/>
                </a:lnTo>
                <a:lnTo>
                  <a:pt x="86640" y="91381"/>
                </a:lnTo>
                <a:lnTo>
                  <a:pt x="82526" y="100925"/>
                </a:lnTo>
                <a:lnTo>
                  <a:pt x="77876" y="110146"/>
                </a:lnTo>
                <a:lnTo>
                  <a:pt x="71920" y="119150"/>
                </a:lnTo>
                <a:lnTo>
                  <a:pt x="65092" y="128011"/>
                </a:lnTo>
                <a:lnTo>
                  <a:pt x="51790" y="143571"/>
                </a:lnTo>
                <a:lnTo>
                  <a:pt x="42703" y="153662"/>
                </a:lnTo>
                <a:lnTo>
                  <a:pt x="37041" y="157686"/>
                </a:lnTo>
                <a:lnTo>
                  <a:pt x="30410" y="161322"/>
                </a:lnTo>
                <a:lnTo>
                  <a:pt x="23131" y="164697"/>
                </a:lnTo>
                <a:lnTo>
                  <a:pt x="17326" y="166948"/>
                </a:lnTo>
                <a:lnTo>
                  <a:pt x="12503" y="168449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71"/>
          <p:cNvSpPr/>
          <p:nvPr/>
        </p:nvSpPr>
        <p:spPr>
          <a:xfrm>
            <a:off x="7675244" y="4586423"/>
            <a:ext cx="240032" cy="17010"/>
          </a:xfrm>
          <a:custGeom>
            <a:avLst/>
            <a:gdLst/>
            <a:ahLst/>
            <a:cxnLst/>
            <a:rect l="0" t="0" r="0" b="0"/>
            <a:pathLst>
              <a:path w="240032" h="17010">
                <a:moveTo>
                  <a:pt x="0" y="17009"/>
                </a:moveTo>
                <a:lnTo>
                  <a:pt x="13653" y="17009"/>
                </a:lnTo>
                <a:lnTo>
                  <a:pt x="20532" y="16057"/>
                </a:lnTo>
                <a:lnTo>
                  <a:pt x="27976" y="14469"/>
                </a:lnTo>
                <a:lnTo>
                  <a:pt x="65005" y="5078"/>
                </a:lnTo>
                <a:lnTo>
                  <a:pt x="73817" y="3340"/>
                </a:lnTo>
                <a:lnTo>
                  <a:pt x="81596" y="2181"/>
                </a:lnTo>
                <a:lnTo>
                  <a:pt x="88688" y="1408"/>
                </a:lnTo>
                <a:lnTo>
                  <a:pt x="97225" y="894"/>
                </a:lnTo>
                <a:lnTo>
                  <a:pt x="116871" y="322"/>
                </a:lnTo>
                <a:lnTo>
                  <a:pt x="163005" y="0"/>
                </a:lnTo>
                <a:lnTo>
                  <a:pt x="177251" y="907"/>
                </a:lnTo>
                <a:lnTo>
                  <a:pt x="189604" y="2465"/>
                </a:lnTo>
                <a:lnTo>
                  <a:pt x="200699" y="4455"/>
                </a:lnTo>
                <a:lnTo>
                  <a:pt x="209046" y="5782"/>
                </a:lnTo>
                <a:lnTo>
                  <a:pt x="215565" y="6667"/>
                </a:lnTo>
                <a:lnTo>
                  <a:pt x="220863" y="7257"/>
                </a:lnTo>
                <a:lnTo>
                  <a:pt x="225347" y="7650"/>
                </a:lnTo>
                <a:lnTo>
                  <a:pt x="229289" y="7912"/>
                </a:lnTo>
                <a:lnTo>
                  <a:pt x="240031" y="84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72"/>
          <p:cNvSpPr/>
          <p:nvPr/>
        </p:nvSpPr>
        <p:spPr>
          <a:xfrm>
            <a:off x="7889557" y="4398915"/>
            <a:ext cx="280059" cy="400899"/>
          </a:xfrm>
          <a:custGeom>
            <a:avLst/>
            <a:gdLst/>
            <a:ahLst/>
            <a:cxnLst/>
            <a:rect l="0" t="0" r="0" b="0"/>
            <a:pathLst>
              <a:path w="280059" h="400899">
                <a:moveTo>
                  <a:pt x="240030" y="33067"/>
                </a:moveTo>
                <a:lnTo>
                  <a:pt x="235479" y="28517"/>
                </a:lnTo>
                <a:lnTo>
                  <a:pt x="233186" y="27176"/>
                </a:lnTo>
                <a:lnTo>
                  <a:pt x="228098" y="25686"/>
                </a:lnTo>
                <a:lnTo>
                  <a:pt x="219879" y="24848"/>
                </a:lnTo>
                <a:lnTo>
                  <a:pt x="217071" y="23778"/>
                </a:lnTo>
                <a:lnTo>
                  <a:pt x="211411" y="20048"/>
                </a:lnTo>
                <a:lnTo>
                  <a:pt x="206663" y="18673"/>
                </a:lnTo>
                <a:lnTo>
                  <a:pt x="200641" y="17756"/>
                </a:lnTo>
                <a:lnTo>
                  <a:pt x="193768" y="17145"/>
                </a:lnTo>
                <a:lnTo>
                  <a:pt x="187282" y="16737"/>
                </a:lnTo>
                <a:lnTo>
                  <a:pt x="174994" y="16284"/>
                </a:lnTo>
                <a:lnTo>
                  <a:pt x="152815" y="16029"/>
                </a:lnTo>
                <a:lnTo>
                  <a:pt x="146644" y="15041"/>
                </a:lnTo>
                <a:lnTo>
                  <a:pt x="141578" y="13430"/>
                </a:lnTo>
                <a:lnTo>
                  <a:pt x="133409" y="10052"/>
                </a:lnTo>
                <a:lnTo>
                  <a:pt x="126602" y="8551"/>
                </a:lnTo>
                <a:lnTo>
                  <a:pt x="120403" y="7883"/>
                </a:lnTo>
                <a:lnTo>
                  <a:pt x="117417" y="7705"/>
                </a:lnTo>
                <a:lnTo>
                  <a:pt x="114472" y="6634"/>
                </a:lnTo>
                <a:lnTo>
                  <a:pt x="106731" y="1529"/>
                </a:lnTo>
                <a:lnTo>
                  <a:pt x="104586" y="0"/>
                </a:lnTo>
                <a:lnTo>
                  <a:pt x="103062" y="545"/>
                </a:lnTo>
                <a:lnTo>
                  <a:pt x="98828" y="3690"/>
                </a:lnTo>
                <a:lnTo>
                  <a:pt x="97318" y="5863"/>
                </a:lnTo>
                <a:lnTo>
                  <a:pt x="95640" y="10816"/>
                </a:lnTo>
                <a:lnTo>
                  <a:pt x="95192" y="16328"/>
                </a:lnTo>
                <a:lnTo>
                  <a:pt x="94894" y="23813"/>
                </a:lnTo>
                <a:lnTo>
                  <a:pt x="94475" y="50010"/>
                </a:lnTo>
                <a:lnTo>
                  <a:pt x="94416" y="58650"/>
                </a:lnTo>
                <a:lnTo>
                  <a:pt x="93423" y="66315"/>
                </a:lnTo>
                <a:lnTo>
                  <a:pt x="91810" y="73330"/>
                </a:lnTo>
                <a:lnTo>
                  <a:pt x="87477" y="85252"/>
                </a:lnTo>
                <a:lnTo>
                  <a:pt x="82376" y="93725"/>
                </a:lnTo>
                <a:lnTo>
                  <a:pt x="76935" y="103206"/>
                </a:lnTo>
                <a:lnTo>
                  <a:pt x="71340" y="112817"/>
                </a:lnTo>
                <a:lnTo>
                  <a:pt x="65679" y="120264"/>
                </a:lnTo>
                <a:lnTo>
                  <a:pt x="59989" y="131829"/>
                </a:lnTo>
                <a:lnTo>
                  <a:pt x="53125" y="148884"/>
                </a:lnTo>
                <a:lnTo>
                  <a:pt x="53514" y="152188"/>
                </a:lnTo>
                <a:lnTo>
                  <a:pt x="56486" y="160940"/>
                </a:lnTo>
                <a:lnTo>
                  <a:pt x="57661" y="163083"/>
                </a:lnTo>
                <a:lnTo>
                  <a:pt x="58443" y="163560"/>
                </a:lnTo>
                <a:lnTo>
                  <a:pt x="64248" y="157480"/>
                </a:lnTo>
                <a:lnTo>
                  <a:pt x="66645" y="156014"/>
                </a:lnTo>
                <a:lnTo>
                  <a:pt x="74569" y="152999"/>
                </a:lnTo>
                <a:lnTo>
                  <a:pt x="80132" y="148917"/>
                </a:lnTo>
                <a:lnTo>
                  <a:pt x="83901" y="147448"/>
                </a:lnTo>
                <a:lnTo>
                  <a:pt x="88319" y="146469"/>
                </a:lnTo>
                <a:lnTo>
                  <a:pt x="93169" y="145816"/>
                </a:lnTo>
                <a:lnTo>
                  <a:pt x="98308" y="144428"/>
                </a:lnTo>
                <a:lnTo>
                  <a:pt x="103639" y="142550"/>
                </a:lnTo>
                <a:lnTo>
                  <a:pt x="109098" y="140346"/>
                </a:lnTo>
                <a:lnTo>
                  <a:pt x="116546" y="137924"/>
                </a:lnTo>
                <a:lnTo>
                  <a:pt x="125322" y="135357"/>
                </a:lnTo>
                <a:lnTo>
                  <a:pt x="145234" y="129964"/>
                </a:lnTo>
                <a:lnTo>
                  <a:pt x="166784" y="124392"/>
                </a:lnTo>
                <a:lnTo>
                  <a:pt x="175959" y="123478"/>
                </a:lnTo>
                <a:lnTo>
                  <a:pt x="183981" y="123821"/>
                </a:lnTo>
                <a:lnTo>
                  <a:pt x="191235" y="125002"/>
                </a:lnTo>
                <a:lnTo>
                  <a:pt x="198926" y="126742"/>
                </a:lnTo>
                <a:lnTo>
                  <a:pt x="206913" y="128855"/>
                </a:lnTo>
                <a:lnTo>
                  <a:pt x="215094" y="131215"/>
                </a:lnTo>
                <a:lnTo>
                  <a:pt x="221502" y="133742"/>
                </a:lnTo>
                <a:lnTo>
                  <a:pt x="226725" y="136379"/>
                </a:lnTo>
                <a:lnTo>
                  <a:pt x="231160" y="139089"/>
                </a:lnTo>
                <a:lnTo>
                  <a:pt x="237927" y="143753"/>
                </a:lnTo>
                <a:lnTo>
                  <a:pt x="255605" y="156556"/>
                </a:lnTo>
                <a:lnTo>
                  <a:pt x="262797" y="165875"/>
                </a:lnTo>
                <a:lnTo>
                  <a:pt x="268542" y="176851"/>
                </a:lnTo>
                <a:lnTo>
                  <a:pt x="273326" y="188930"/>
                </a:lnTo>
                <a:lnTo>
                  <a:pt x="276515" y="200793"/>
                </a:lnTo>
                <a:lnTo>
                  <a:pt x="278641" y="212512"/>
                </a:lnTo>
                <a:lnTo>
                  <a:pt x="280058" y="224135"/>
                </a:lnTo>
                <a:lnTo>
                  <a:pt x="280050" y="234740"/>
                </a:lnTo>
                <a:lnTo>
                  <a:pt x="279093" y="244669"/>
                </a:lnTo>
                <a:lnTo>
                  <a:pt x="277502" y="254145"/>
                </a:lnTo>
                <a:lnTo>
                  <a:pt x="275489" y="262367"/>
                </a:lnTo>
                <a:lnTo>
                  <a:pt x="273194" y="269754"/>
                </a:lnTo>
                <a:lnTo>
                  <a:pt x="270712" y="276583"/>
                </a:lnTo>
                <a:lnTo>
                  <a:pt x="267152" y="283041"/>
                </a:lnTo>
                <a:lnTo>
                  <a:pt x="262874" y="289251"/>
                </a:lnTo>
                <a:lnTo>
                  <a:pt x="258116" y="295297"/>
                </a:lnTo>
                <a:lnTo>
                  <a:pt x="251136" y="303137"/>
                </a:lnTo>
                <a:lnTo>
                  <a:pt x="233218" y="322008"/>
                </a:lnTo>
                <a:lnTo>
                  <a:pt x="224059" y="330469"/>
                </a:lnTo>
                <a:lnTo>
                  <a:pt x="215095" y="338016"/>
                </a:lnTo>
                <a:lnTo>
                  <a:pt x="206262" y="344951"/>
                </a:lnTo>
                <a:lnTo>
                  <a:pt x="197515" y="350528"/>
                </a:lnTo>
                <a:lnTo>
                  <a:pt x="188828" y="355197"/>
                </a:lnTo>
                <a:lnTo>
                  <a:pt x="180177" y="359263"/>
                </a:lnTo>
                <a:lnTo>
                  <a:pt x="171553" y="363879"/>
                </a:lnTo>
                <a:lnTo>
                  <a:pt x="162946" y="368861"/>
                </a:lnTo>
                <a:lnTo>
                  <a:pt x="154351" y="374087"/>
                </a:lnTo>
                <a:lnTo>
                  <a:pt x="146716" y="377571"/>
                </a:lnTo>
                <a:lnTo>
                  <a:pt x="139721" y="379894"/>
                </a:lnTo>
                <a:lnTo>
                  <a:pt x="133152" y="381443"/>
                </a:lnTo>
                <a:lnTo>
                  <a:pt x="124963" y="384380"/>
                </a:lnTo>
                <a:lnTo>
                  <a:pt x="115694" y="388243"/>
                </a:lnTo>
                <a:lnTo>
                  <a:pt x="105704" y="392724"/>
                </a:lnTo>
                <a:lnTo>
                  <a:pt x="97139" y="395710"/>
                </a:lnTo>
                <a:lnTo>
                  <a:pt x="89524" y="397702"/>
                </a:lnTo>
                <a:lnTo>
                  <a:pt x="82543" y="399030"/>
                </a:lnTo>
                <a:lnTo>
                  <a:pt x="75983" y="399914"/>
                </a:lnTo>
                <a:lnTo>
                  <a:pt x="69706" y="400505"/>
                </a:lnTo>
                <a:lnTo>
                  <a:pt x="63616" y="400898"/>
                </a:lnTo>
                <a:lnTo>
                  <a:pt x="56698" y="400207"/>
                </a:lnTo>
                <a:lnTo>
                  <a:pt x="49229" y="398795"/>
                </a:lnTo>
                <a:lnTo>
                  <a:pt x="41391" y="396901"/>
                </a:lnTo>
                <a:lnTo>
                  <a:pt x="35214" y="395638"/>
                </a:lnTo>
                <a:lnTo>
                  <a:pt x="30144" y="394796"/>
                </a:lnTo>
                <a:lnTo>
                  <a:pt x="25812" y="394235"/>
                </a:lnTo>
                <a:lnTo>
                  <a:pt x="21970" y="392908"/>
                </a:lnTo>
                <a:lnTo>
                  <a:pt x="15162" y="388894"/>
                </a:lnTo>
                <a:lnTo>
                  <a:pt x="8960" y="386475"/>
                </a:lnTo>
                <a:lnTo>
                  <a:pt x="5975" y="385830"/>
                </a:lnTo>
                <a:lnTo>
                  <a:pt x="3983" y="384447"/>
                </a:lnTo>
                <a:lnTo>
                  <a:pt x="2655" y="382573"/>
                </a:lnTo>
                <a:lnTo>
                  <a:pt x="0" y="3759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73"/>
          <p:cNvSpPr/>
          <p:nvPr/>
        </p:nvSpPr>
        <p:spPr>
          <a:xfrm>
            <a:off x="8129587" y="4303395"/>
            <a:ext cx="230773" cy="522923"/>
          </a:xfrm>
          <a:custGeom>
            <a:avLst/>
            <a:gdLst/>
            <a:ahLst/>
            <a:cxnLst/>
            <a:rect l="0" t="0" r="0" b="0"/>
            <a:pathLst>
              <a:path w="230773" h="522923">
                <a:moveTo>
                  <a:pt x="8572" y="0"/>
                </a:moveTo>
                <a:lnTo>
                  <a:pt x="26777" y="0"/>
                </a:lnTo>
                <a:lnTo>
                  <a:pt x="33091" y="952"/>
                </a:lnTo>
                <a:lnTo>
                  <a:pt x="38253" y="2540"/>
                </a:lnTo>
                <a:lnTo>
                  <a:pt x="47482" y="6843"/>
                </a:lnTo>
                <a:lnTo>
                  <a:pt x="108606" y="37160"/>
                </a:lnTo>
                <a:lnTo>
                  <a:pt x="113362" y="40966"/>
                </a:lnTo>
                <a:lnTo>
                  <a:pt x="117485" y="45408"/>
                </a:lnTo>
                <a:lnTo>
                  <a:pt x="121185" y="50274"/>
                </a:lnTo>
                <a:lnTo>
                  <a:pt x="127463" y="56376"/>
                </a:lnTo>
                <a:lnTo>
                  <a:pt x="135458" y="63302"/>
                </a:lnTo>
                <a:lnTo>
                  <a:pt x="144598" y="70776"/>
                </a:lnTo>
                <a:lnTo>
                  <a:pt x="152596" y="77664"/>
                </a:lnTo>
                <a:lnTo>
                  <a:pt x="159834" y="84161"/>
                </a:lnTo>
                <a:lnTo>
                  <a:pt x="166563" y="90397"/>
                </a:lnTo>
                <a:lnTo>
                  <a:pt x="173907" y="99317"/>
                </a:lnTo>
                <a:lnTo>
                  <a:pt x="181660" y="110026"/>
                </a:lnTo>
                <a:lnTo>
                  <a:pt x="189688" y="121929"/>
                </a:lnTo>
                <a:lnTo>
                  <a:pt x="196944" y="134625"/>
                </a:lnTo>
                <a:lnTo>
                  <a:pt x="203686" y="147853"/>
                </a:lnTo>
                <a:lnTo>
                  <a:pt x="210085" y="161433"/>
                </a:lnTo>
                <a:lnTo>
                  <a:pt x="215305" y="175249"/>
                </a:lnTo>
                <a:lnTo>
                  <a:pt x="219736" y="189223"/>
                </a:lnTo>
                <a:lnTo>
                  <a:pt x="223644" y="203301"/>
                </a:lnTo>
                <a:lnTo>
                  <a:pt x="226248" y="215544"/>
                </a:lnTo>
                <a:lnTo>
                  <a:pt x="227985" y="226563"/>
                </a:lnTo>
                <a:lnTo>
                  <a:pt x="229142" y="236767"/>
                </a:lnTo>
                <a:lnTo>
                  <a:pt x="229914" y="246427"/>
                </a:lnTo>
                <a:lnTo>
                  <a:pt x="230429" y="255725"/>
                </a:lnTo>
                <a:lnTo>
                  <a:pt x="230772" y="264780"/>
                </a:lnTo>
                <a:lnTo>
                  <a:pt x="230048" y="273675"/>
                </a:lnTo>
                <a:lnTo>
                  <a:pt x="228613" y="282463"/>
                </a:lnTo>
                <a:lnTo>
                  <a:pt x="226703" y="291178"/>
                </a:lnTo>
                <a:lnTo>
                  <a:pt x="224479" y="299846"/>
                </a:lnTo>
                <a:lnTo>
                  <a:pt x="222042" y="308482"/>
                </a:lnTo>
                <a:lnTo>
                  <a:pt x="219466" y="317097"/>
                </a:lnTo>
                <a:lnTo>
                  <a:pt x="215843" y="325698"/>
                </a:lnTo>
                <a:lnTo>
                  <a:pt x="211523" y="334289"/>
                </a:lnTo>
                <a:lnTo>
                  <a:pt x="206739" y="342874"/>
                </a:lnTo>
                <a:lnTo>
                  <a:pt x="202595" y="351455"/>
                </a:lnTo>
                <a:lnTo>
                  <a:pt x="198882" y="360033"/>
                </a:lnTo>
                <a:lnTo>
                  <a:pt x="195452" y="368610"/>
                </a:lnTo>
                <a:lnTo>
                  <a:pt x="191261" y="377185"/>
                </a:lnTo>
                <a:lnTo>
                  <a:pt x="186563" y="385759"/>
                </a:lnTo>
                <a:lnTo>
                  <a:pt x="181525" y="394332"/>
                </a:lnTo>
                <a:lnTo>
                  <a:pt x="170848" y="411479"/>
                </a:lnTo>
                <a:lnTo>
                  <a:pt x="165333" y="420051"/>
                </a:lnTo>
                <a:lnTo>
                  <a:pt x="157847" y="429577"/>
                </a:lnTo>
                <a:lnTo>
                  <a:pt x="149047" y="439737"/>
                </a:lnTo>
                <a:lnTo>
                  <a:pt x="139369" y="450321"/>
                </a:lnTo>
                <a:lnTo>
                  <a:pt x="130061" y="459281"/>
                </a:lnTo>
                <a:lnTo>
                  <a:pt x="120997" y="467159"/>
                </a:lnTo>
                <a:lnTo>
                  <a:pt x="112098" y="474317"/>
                </a:lnTo>
                <a:lnTo>
                  <a:pt x="105212" y="480041"/>
                </a:lnTo>
                <a:lnTo>
                  <a:pt x="99669" y="484810"/>
                </a:lnTo>
                <a:lnTo>
                  <a:pt x="95021" y="488941"/>
                </a:lnTo>
                <a:lnTo>
                  <a:pt x="90018" y="492648"/>
                </a:lnTo>
                <a:lnTo>
                  <a:pt x="84777" y="496072"/>
                </a:lnTo>
                <a:lnTo>
                  <a:pt x="79377" y="499307"/>
                </a:lnTo>
                <a:lnTo>
                  <a:pt x="65759" y="507981"/>
                </a:lnTo>
                <a:lnTo>
                  <a:pt x="58127" y="512962"/>
                </a:lnTo>
                <a:lnTo>
                  <a:pt x="52086" y="516282"/>
                </a:lnTo>
                <a:lnTo>
                  <a:pt x="47107" y="518495"/>
                </a:lnTo>
                <a:lnTo>
                  <a:pt x="42835" y="519971"/>
                </a:lnTo>
                <a:lnTo>
                  <a:pt x="39033" y="520955"/>
                </a:lnTo>
                <a:lnTo>
                  <a:pt x="32272" y="522048"/>
                </a:lnTo>
                <a:lnTo>
                  <a:pt x="26090" y="522533"/>
                </a:lnTo>
                <a:lnTo>
                  <a:pt x="20169" y="522749"/>
                </a:lnTo>
                <a:lnTo>
                  <a:pt x="0" y="522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be able to solve word problems.</a:t>
            </a:r>
          </a:p>
          <a:p>
            <a:pPr>
              <a:buNone/>
            </a:pPr>
            <a:r>
              <a:rPr lang="en-US" dirty="0" smtClean="0"/>
              <a:t>	Students will review graphing.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participate in discussion and ask questions.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be able to solve word problems.</a:t>
            </a:r>
          </a:p>
          <a:p>
            <a:pPr>
              <a:buNone/>
            </a:pPr>
            <a:r>
              <a:rPr lang="en-US" dirty="0" smtClean="0"/>
              <a:t>	Students will review graphing.</a:t>
            </a:r>
          </a:p>
          <a:p>
            <a:pPr>
              <a:buNone/>
            </a:pPr>
            <a:r>
              <a:rPr lang="en-US" dirty="0" smtClean="0"/>
              <a:t>Language Objectives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Students will participate in discussion and ask questions.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15. A piece of fabric 180 inches long is cut into two pieces such that 3 times the larger piece exceeds 4 times the smaller piece by 85 inches. How large are the two pieces of fabric?</a:t>
            </a:r>
            <a:br>
              <a:rPr lang="en-US" dirty="0"/>
            </a:br>
            <a:endParaRPr lang="en-US" dirty="0"/>
          </a:p>
        </p:txBody>
      </p:sp>
      <p:sp>
        <p:nvSpPr>
          <p:cNvPr id="3" name="SMARTPenAnnotation390"/>
          <p:cNvSpPr/>
          <p:nvPr/>
        </p:nvSpPr>
        <p:spPr>
          <a:xfrm>
            <a:off x="1473968" y="2101454"/>
            <a:ext cx="389122" cy="389411"/>
          </a:xfrm>
          <a:custGeom>
            <a:avLst/>
            <a:gdLst/>
            <a:ahLst/>
            <a:cxnLst/>
            <a:rect l="0" t="0" r="0" b="0"/>
            <a:pathLst>
              <a:path w="389122" h="389411">
                <a:moveTo>
                  <a:pt x="11931" y="7381"/>
                </a:moveTo>
                <a:lnTo>
                  <a:pt x="7381" y="2830"/>
                </a:lnTo>
                <a:lnTo>
                  <a:pt x="5087" y="1489"/>
                </a:lnTo>
                <a:lnTo>
                  <a:pt x="0" y="0"/>
                </a:lnTo>
                <a:lnTo>
                  <a:pt x="167" y="555"/>
                </a:lnTo>
                <a:lnTo>
                  <a:pt x="10006" y="6294"/>
                </a:lnTo>
                <a:lnTo>
                  <a:pt x="20463" y="11609"/>
                </a:lnTo>
                <a:lnTo>
                  <a:pt x="23334" y="14010"/>
                </a:lnTo>
                <a:lnTo>
                  <a:pt x="25248" y="16563"/>
                </a:lnTo>
                <a:lnTo>
                  <a:pt x="26524" y="19217"/>
                </a:lnTo>
                <a:lnTo>
                  <a:pt x="33022" y="24706"/>
                </a:lnTo>
                <a:lnTo>
                  <a:pt x="37422" y="27504"/>
                </a:lnTo>
                <a:lnTo>
                  <a:pt x="40355" y="30321"/>
                </a:lnTo>
                <a:lnTo>
                  <a:pt x="42311" y="33152"/>
                </a:lnTo>
                <a:lnTo>
                  <a:pt x="45436" y="38837"/>
                </a:lnTo>
                <a:lnTo>
                  <a:pt x="67026" y="66756"/>
                </a:lnTo>
                <a:lnTo>
                  <a:pt x="73426" y="73634"/>
                </a:lnTo>
                <a:lnTo>
                  <a:pt x="79598" y="79172"/>
                </a:lnTo>
                <a:lnTo>
                  <a:pt x="85617" y="83817"/>
                </a:lnTo>
                <a:lnTo>
                  <a:pt x="92488" y="90723"/>
                </a:lnTo>
                <a:lnTo>
                  <a:pt x="99926" y="99137"/>
                </a:lnTo>
                <a:lnTo>
                  <a:pt x="107742" y="108557"/>
                </a:lnTo>
                <a:lnTo>
                  <a:pt x="116763" y="118646"/>
                </a:lnTo>
                <a:lnTo>
                  <a:pt x="136946" y="140017"/>
                </a:lnTo>
                <a:lnTo>
                  <a:pt x="160627" y="164367"/>
                </a:lnTo>
                <a:lnTo>
                  <a:pt x="168211" y="172998"/>
                </a:lnTo>
                <a:lnTo>
                  <a:pt x="176126" y="182562"/>
                </a:lnTo>
                <a:lnTo>
                  <a:pt x="184259" y="192748"/>
                </a:lnTo>
                <a:lnTo>
                  <a:pt x="191587" y="201444"/>
                </a:lnTo>
                <a:lnTo>
                  <a:pt x="198377" y="209146"/>
                </a:lnTo>
                <a:lnTo>
                  <a:pt x="211001" y="222784"/>
                </a:lnTo>
                <a:lnTo>
                  <a:pt x="228818" y="241172"/>
                </a:lnTo>
                <a:lnTo>
                  <a:pt x="240406" y="252893"/>
                </a:lnTo>
                <a:lnTo>
                  <a:pt x="247115" y="260590"/>
                </a:lnTo>
                <a:lnTo>
                  <a:pt x="254446" y="269532"/>
                </a:lnTo>
                <a:lnTo>
                  <a:pt x="262190" y="279303"/>
                </a:lnTo>
                <a:lnTo>
                  <a:pt x="269258" y="287722"/>
                </a:lnTo>
                <a:lnTo>
                  <a:pt x="275875" y="295240"/>
                </a:lnTo>
                <a:lnTo>
                  <a:pt x="282191" y="302157"/>
                </a:lnTo>
                <a:lnTo>
                  <a:pt x="294289" y="312382"/>
                </a:lnTo>
                <a:lnTo>
                  <a:pt x="300183" y="316443"/>
                </a:lnTo>
                <a:lnTo>
                  <a:pt x="309271" y="326034"/>
                </a:lnTo>
                <a:lnTo>
                  <a:pt x="316485" y="335694"/>
                </a:lnTo>
                <a:lnTo>
                  <a:pt x="322866" y="343163"/>
                </a:lnTo>
                <a:lnTo>
                  <a:pt x="331417" y="349657"/>
                </a:lnTo>
                <a:lnTo>
                  <a:pt x="340615" y="355718"/>
                </a:lnTo>
                <a:lnTo>
                  <a:pt x="351148" y="364486"/>
                </a:lnTo>
                <a:lnTo>
                  <a:pt x="363241" y="375982"/>
                </a:lnTo>
                <a:lnTo>
                  <a:pt x="370251" y="382874"/>
                </a:lnTo>
                <a:lnTo>
                  <a:pt x="371779" y="383440"/>
                </a:lnTo>
                <a:lnTo>
                  <a:pt x="376016" y="384068"/>
                </a:lnTo>
                <a:lnTo>
                  <a:pt x="378480" y="385188"/>
                </a:lnTo>
                <a:lnTo>
                  <a:pt x="383756" y="388972"/>
                </a:lnTo>
                <a:lnTo>
                  <a:pt x="385545" y="389410"/>
                </a:lnTo>
                <a:lnTo>
                  <a:pt x="386737" y="388750"/>
                </a:lnTo>
                <a:lnTo>
                  <a:pt x="389121" y="3845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91"/>
          <p:cNvSpPr/>
          <p:nvPr/>
        </p:nvSpPr>
        <p:spPr>
          <a:xfrm>
            <a:off x="1477327" y="2134552"/>
            <a:ext cx="317183" cy="411481"/>
          </a:xfrm>
          <a:custGeom>
            <a:avLst/>
            <a:gdLst/>
            <a:ahLst/>
            <a:cxnLst/>
            <a:rect l="0" t="0" r="0" b="0"/>
            <a:pathLst>
              <a:path w="317183" h="411481">
                <a:moveTo>
                  <a:pt x="317182" y="0"/>
                </a:moveTo>
                <a:lnTo>
                  <a:pt x="312632" y="0"/>
                </a:lnTo>
                <a:lnTo>
                  <a:pt x="310338" y="953"/>
                </a:lnTo>
                <a:lnTo>
                  <a:pt x="305251" y="4551"/>
                </a:lnTo>
                <a:lnTo>
                  <a:pt x="303513" y="6844"/>
                </a:lnTo>
                <a:lnTo>
                  <a:pt x="302355" y="9325"/>
                </a:lnTo>
                <a:lnTo>
                  <a:pt x="298184" y="19908"/>
                </a:lnTo>
                <a:lnTo>
                  <a:pt x="293499" y="29803"/>
                </a:lnTo>
                <a:lnTo>
                  <a:pt x="288241" y="40551"/>
                </a:lnTo>
                <a:lnTo>
                  <a:pt x="280190" y="51678"/>
                </a:lnTo>
                <a:lnTo>
                  <a:pt x="271214" y="62973"/>
                </a:lnTo>
                <a:lnTo>
                  <a:pt x="264049" y="74343"/>
                </a:lnTo>
                <a:lnTo>
                  <a:pt x="255150" y="88286"/>
                </a:lnTo>
                <a:lnTo>
                  <a:pt x="250110" y="96005"/>
                </a:lnTo>
                <a:lnTo>
                  <a:pt x="242940" y="105913"/>
                </a:lnTo>
                <a:lnTo>
                  <a:pt x="216551" y="140708"/>
                </a:lnTo>
                <a:lnTo>
                  <a:pt x="202290" y="160644"/>
                </a:lnTo>
                <a:lnTo>
                  <a:pt x="183551" y="187933"/>
                </a:lnTo>
                <a:lnTo>
                  <a:pt x="175707" y="198631"/>
                </a:lnTo>
                <a:lnTo>
                  <a:pt x="148370" y="234537"/>
                </a:lnTo>
                <a:lnTo>
                  <a:pt x="133887" y="254734"/>
                </a:lnTo>
                <a:lnTo>
                  <a:pt x="127358" y="263168"/>
                </a:lnTo>
                <a:lnTo>
                  <a:pt x="121100" y="270695"/>
                </a:lnTo>
                <a:lnTo>
                  <a:pt x="115024" y="277618"/>
                </a:lnTo>
                <a:lnTo>
                  <a:pt x="109068" y="284139"/>
                </a:lnTo>
                <a:lnTo>
                  <a:pt x="97369" y="296464"/>
                </a:lnTo>
                <a:lnTo>
                  <a:pt x="78200" y="318452"/>
                </a:lnTo>
                <a:lnTo>
                  <a:pt x="66421" y="332316"/>
                </a:lnTo>
                <a:lnTo>
                  <a:pt x="57616" y="343464"/>
                </a:lnTo>
                <a:lnTo>
                  <a:pt x="50793" y="352801"/>
                </a:lnTo>
                <a:lnTo>
                  <a:pt x="45292" y="360931"/>
                </a:lnTo>
                <a:lnTo>
                  <a:pt x="39720" y="367303"/>
                </a:lnTo>
                <a:lnTo>
                  <a:pt x="34100" y="372504"/>
                </a:lnTo>
                <a:lnTo>
                  <a:pt x="28448" y="376923"/>
                </a:lnTo>
                <a:lnTo>
                  <a:pt x="19629" y="384374"/>
                </a:lnTo>
                <a:lnTo>
                  <a:pt x="15943" y="387694"/>
                </a:lnTo>
                <a:lnTo>
                  <a:pt x="13486" y="390860"/>
                </a:lnTo>
                <a:lnTo>
                  <a:pt x="10756" y="396918"/>
                </a:lnTo>
                <a:lnTo>
                  <a:pt x="9076" y="398915"/>
                </a:lnTo>
                <a:lnTo>
                  <a:pt x="7003" y="400246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92"/>
          <p:cNvSpPr/>
          <p:nvPr/>
        </p:nvSpPr>
        <p:spPr>
          <a:xfrm>
            <a:off x="1991677" y="2306002"/>
            <a:ext cx="454343" cy="25604"/>
          </a:xfrm>
          <a:custGeom>
            <a:avLst/>
            <a:gdLst/>
            <a:ahLst/>
            <a:cxnLst/>
            <a:rect l="0" t="0" r="0" b="0"/>
            <a:pathLst>
              <a:path w="454343" h="25604">
                <a:moveTo>
                  <a:pt x="0" y="0"/>
                </a:moveTo>
                <a:lnTo>
                  <a:pt x="13652" y="4551"/>
                </a:lnTo>
                <a:lnTo>
                  <a:pt x="19579" y="5891"/>
                </a:lnTo>
                <a:lnTo>
                  <a:pt x="25435" y="6785"/>
                </a:lnTo>
                <a:lnTo>
                  <a:pt x="31244" y="7381"/>
                </a:lnTo>
                <a:lnTo>
                  <a:pt x="36069" y="8731"/>
                </a:lnTo>
                <a:lnTo>
                  <a:pt x="40239" y="10583"/>
                </a:lnTo>
                <a:lnTo>
                  <a:pt x="43971" y="12770"/>
                </a:lnTo>
                <a:lnTo>
                  <a:pt x="47411" y="14229"/>
                </a:lnTo>
                <a:lnTo>
                  <a:pt x="50658" y="15201"/>
                </a:lnTo>
                <a:lnTo>
                  <a:pt x="53774" y="15849"/>
                </a:lnTo>
                <a:lnTo>
                  <a:pt x="58710" y="17233"/>
                </a:lnTo>
                <a:lnTo>
                  <a:pt x="71813" y="21312"/>
                </a:lnTo>
                <a:lnTo>
                  <a:pt x="80260" y="22780"/>
                </a:lnTo>
                <a:lnTo>
                  <a:pt x="89702" y="23759"/>
                </a:lnTo>
                <a:lnTo>
                  <a:pt x="99806" y="24412"/>
                </a:lnTo>
                <a:lnTo>
                  <a:pt x="112258" y="24847"/>
                </a:lnTo>
                <a:lnTo>
                  <a:pt x="165684" y="25546"/>
                </a:lnTo>
                <a:lnTo>
                  <a:pt x="176179" y="25603"/>
                </a:lnTo>
                <a:lnTo>
                  <a:pt x="188890" y="24689"/>
                </a:lnTo>
                <a:lnTo>
                  <a:pt x="203079" y="23126"/>
                </a:lnTo>
                <a:lnTo>
                  <a:pt x="218254" y="21133"/>
                </a:lnTo>
                <a:lnTo>
                  <a:pt x="236942" y="19804"/>
                </a:lnTo>
                <a:lnTo>
                  <a:pt x="257974" y="18917"/>
                </a:lnTo>
                <a:lnTo>
                  <a:pt x="321468" y="17495"/>
                </a:lnTo>
                <a:lnTo>
                  <a:pt x="454342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93"/>
          <p:cNvSpPr/>
          <p:nvPr/>
        </p:nvSpPr>
        <p:spPr>
          <a:xfrm>
            <a:off x="2214562" y="2160270"/>
            <a:ext cx="85726" cy="360045"/>
          </a:xfrm>
          <a:custGeom>
            <a:avLst/>
            <a:gdLst/>
            <a:ahLst/>
            <a:cxnLst/>
            <a:rect l="0" t="0" r="0" b="0"/>
            <a:pathLst>
              <a:path w="85726" h="360045">
                <a:moveTo>
                  <a:pt x="0" y="0"/>
                </a:moveTo>
                <a:lnTo>
                  <a:pt x="0" y="88834"/>
                </a:lnTo>
                <a:lnTo>
                  <a:pt x="1905" y="98275"/>
                </a:lnTo>
                <a:lnTo>
                  <a:pt x="5080" y="109332"/>
                </a:lnTo>
                <a:lnTo>
                  <a:pt x="9102" y="121465"/>
                </a:lnTo>
                <a:lnTo>
                  <a:pt x="11783" y="131459"/>
                </a:lnTo>
                <a:lnTo>
                  <a:pt x="13570" y="140027"/>
                </a:lnTo>
                <a:lnTo>
                  <a:pt x="14762" y="147644"/>
                </a:lnTo>
                <a:lnTo>
                  <a:pt x="15556" y="154626"/>
                </a:lnTo>
                <a:lnTo>
                  <a:pt x="16086" y="161187"/>
                </a:lnTo>
                <a:lnTo>
                  <a:pt x="16439" y="167465"/>
                </a:lnTo>
                <a:lnTo>
                  <a:pt x="17627" y="177366"/>
                </a:lnTo>
                <a:lnTo>
                  <a:pt x="21487" y="203607"/>
                </a:lnTo>
                <a:lnTo>
                  <a:pt x="23849" y="215747"/>
                </a:lnTo>
                <a:lnTo>
                  <a:pt x="26377" y="226699"/>
                </a:lnTo>
                <a:lnTo>
                  <a:pt x="29015" y="236857"/>
                </a:lnTo>
                <a:lnTo>
                  <a:pt x="31726" y="244582"/>
                </a:lnTo>
                <a:lnTo>
                  <a:pt x="34485" y="250685"/>
                </a:lnTo>
                <a:lnTo>
                  <a:pt x="37278" y="255706"/>
                </a:lnTo>
                <a:lnTo>
                  <a:pt x="39139" y="262863"/>
                </a:lnTo>
                <a:lnTo>
                  <a:pt x="40380" y="271444"/>
                </a:lnTo>
                <a:lnTo>
                  <a:pt x="41208" y="280975"/>
                </a:lnTo>
                <a:lnTo>
                  <a:pt x="42712" y="289234"/>
                </a:lnTo>
                <a:lnTo>
                  <a:pt x="44667" y="296645"/>
                </a:lnTo>
                <a:lnTo>
                  <a:pt x="46923" y="303491"/>
                </a:lnTo>
                <a:lnTo>
                  <a:pt x="49379" y="309007"/>
                </a:lnTo>
                <a:lnTo>
                  <a:pt x="51970" y="313637"/>
                </a:lnTo>
                <a:lnTo>
                  <a:pt x="54649" y="317676"/>
                </a:lnTo>
                <a:lnTo>
                  <a:pt x="57388" y="322274"/>
                </a:lnTo>
                <a:lnTo>
                  <a:pt x="60166" y="327244"/>
                </a:lnTo>
                <a:lnTo>
                  <a:pt x="62970" y="332463"/>
                </a:lnTo>
                <a:lnTo>
                  <a:pt x="65793" y="336894"/>
                </a:lnTo>
                <a:lnTo>
                  <a:pt x="68627" y="340801"/>
                </a:lnTo>
                <a:lnTo>
                  <a:pt x="71469" y="344358"/>
                </a:lnTo>
                <a:lnTo>
                  <a:pt x="73363" y="347682"/>
                </a:lnTo>
                <a:lnTo>
                  <a:pt x="75468" y="353915"/>
                </a:lnTo>
                <a:lnTo>
                  <a:pt x="76982" y="355958"/>
                </a:lnTo>
                <a:lnTo>
                  <a:pt x="78944" y="357320"/>
                </a:lnTo>
                <a:lnTo>
                  <a:pt x="85725" y="3600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94"/>
          <p:cNvSpPr/>
          <p:nvPr/>
        </p:nvSpPr>
        <p:spPr>
          <a:xfrm>
            <a:off x="2403157" y="2195923"/>
            <a:ext cx="505629" cy="674414"/>
          </a:xfrm>
          <a:custGeom>
            <a:avLst/>
            <a:gdLst/>
            <a:ahLst/>
            <a:cxnLst/>
            <a:rect l="0" t="0" r="0" b="0"/>
            <a:pathLst>
              <a:path w="505629" h="674414">
                <a:moveTo>
                  <a:pt x="111443" y="15782"/>
                </a:moveTo>
                <a:lnTo>
                  <a:pt x="111443" y="20333"/>
                </a:lnTo>
                <a:lnTo>
                  <a:pt x="115993" y="32264"/>
                </a:lnTo>
                <a:lnTo>
                  <a:pt x="125112" y="47471"/>
                </a:lnTo>
                <a:lnTo>
                  <a:pt x="129463" y="64329"/>
                </a:lnTo>
                <a:lnTo>
                  <a:pt x="137231" y="82443"/>
                </a:lnTo>
                <a:lnTo>
                  <a:pt x="141954" y="98114"/>
                </a:lnTo>
                <a:lnTo>
                  <a:pt x="145006" y="113334"/>
                </a:lnTo>
                <a:lnTo>
                  <a:pt x="152079" y="143323"/>
                </a:lnTo>
                <a:lnTo>
                  <a:pt x="157443" y="165176"/>
                </a:lnTo>
                <a:lnTo>
                  <a:pt x="162112" y="176338"/>
                </a:lnTo>
                <a:lnTo>
                  <a:pt x="168082" y="187589"/>
                </a:lnTo>
                <a:lnTo>
                  <a:pt x="180431" y="208345"/>
                </a:lnTo>
                <a:lnTo>
                  <a:pt x="189094" y="223920"/>
                </a:lnTo>
                <a:lnTo>
                  <a:pt x="199326" y="243399"/>
                </a:lnTo>
                <a:lnTo>
                  <a:pt x="207969" y="257915"/>
                </a:lnTo>
                <a:lnTo>
                  <a:pt x="212941" y="265786"/>
                </a:lnTo>
                <a:lnTo>
                  <a:pt x="219113" y="271987"/>
                </a:lnTo>
                <a:lnTo>
                  <a:pt x="233591" y="281416"/>
                </a:lnTo>
                <a:lnTo>
                  <a:pt x="247011" y="288781"/>
                </a:lnTo>
                <a:lnTo>
                  <a:pt x="253256" y="292079"/>
                </a:lnTo>
                <a:lnTo>
                  <a:pt x="260277" y="293325"/>
                </a:lnTo>
                <a:lnTo>
                  <a:pt x="275699" y="292169"/>
                </a:lnTo>
                <a:lnTo>
                  <a:pt x="286998" y="288480"/>
                </a:lnTo>
                <a:lnTo>
                  <a:pt x="295194" y="283666"/>
                </a:lnTo>
                <a:lnTo>
                  <a:pt x="310758" y="272814"/>
                </a:lnTo>
                <a:lnTo>
                  <a:pt x="323851" y="264342"/>
                </a:lnTo>
                <a:lnTo>
                  <a:pt x="336303" y="253259"/>
                </a:lnTo>
                <a:lnTo>
                  <a:pt x="345683" y="243247"/>
                </a:lnTo>
                <a:lnTo>
                  <a:pt x="356319" y="226901"/>
                </a:lnTo>
                <a:lnTo>
                  <a:pt x="367408" y="207134"/>
                </a:lnTo>
                <a:lnTo>
                  <a:pt x="380463" y="184965"/>
                </a:lnTo>
                <a:lnTo>
                  <a:pt x="386992" y="170481"/>
                </a:lnTo>
                <a:lnTo>
                  <a:pt x="393249" y="154157"/>
                </a:lnTo>
                <a:lnTo>
                  <a:pt x="399326" y="136606"/>
                </a:lnTo>
                <a:lnTo>
                  <a:pt x="403378" y="123002"/>
                </a:lnTo>
                <a:lnTo>
                  <a:pt x="407879" y="102805"/>
                </a:lnTo>
                <a:lnTo>
                  <a:pt x="410984" y="91895"/>
                </a:lnTo>
                <a:lnTo>
                  <a:pt x="414960" y="79859"/>
                </a:lnTo>
                <a:lnTo>
                  <a:pt x="419515" y="67072"/>
                </a:lnTo>
                <a:lnTo>
                  <a:pt x="424576" y="47785"/>
                </a:lnTo>
                <a:lnTo>
                  <a:pt x="425926" y="39975"/>
                </a:lnTo>
                <a:lnTo>
                  <a:pt x="425873" y="33815"/>
                </a:lnTo>
                <a:lnTo>
                  <a:pt x="424885" y="28756"/>
                </a:lnTo>
                <a:lnTo>
                  <a:pt x="422200" y="20596"/>
                </a:lnTo>
                <a:lnTo>
                  <a:pt x="420335" y="9160"/>
                </a:lnTo>
                <a:lnTo>
                  <a:pt x="417638" y="5536"/>
                </a:lnTo>
                <a:lnTo>
                  <a:pt x="412696" y="0"/>
                </a:lnTo>
                <a:lnTo>
                  <a:pt x="412291" y="498"/>
                </a:lnTo>
                <a:lnTo>
                  <a:pt x="411840" y="3591"/>
                </a:lnTo>
                <a:lnTo>
                  <a:pt x="412673" y="5749"/>
                </a:lnTo>
                <a:lnTo>
                  <a:pt x="418395" y="13338"/>
                </a:lnTo>
                <a:lnTo>
                  <a:pt x="423443" y="18823"/>
                </a:lnTo>
                <a:lnTo>
                  <a:pt x="425171" y="21619"/>
                </a:lnTo>
                <a:lnTo>
                  <a:pt x="432721" y="40351"/>
                </a:lnTo>
                <a:lnTo>
                  <a:pt x="442828" y="58451"/>
                </a:lnTo>
                <a:lnTo>
                  <a:pt x="454940" y="79513"/>
                </a:lnTo>
                <a:lnTo>
                  <a:pt x="463498" y="95224"/>
                </a:lnTo>
                <a:lnTo>
                  <a:pt x="470477" y="111097"/>
                </a:lnTo>
                <a:lnTo>
                  <a:pt x="476753" y="126724"/>
                </a:lnTo>
                <a:lnTo>
                  <a:pt x="482718" y="140019"/>
                </a:lnTo>
                <a:lnTo>
                  <a:pt x="488544" y="159898"/>
                </a:lnTo>
                <a:lnTo>
                  <a:pt x="491431" y="171867"/>
                </a:lnTo>
                <a:lnTo>
                  <a:pt x="497179" y="192785"/>
                </a:lnTo>
                <a:lnTo>
                  <a:pt x="501956" y="211607"/>
                </a:lnTo>
                <a:lnTo>
                  <a:pt x="504079" y="229498"/>
                </a:lnTo>
                <a:lnTo>
                  <a:pt x="504645" y="241126"/>
                </a:lnTo>
                <a:lnTo>
                  <a:pt x="505274" y="269287"/>
                </a:lnTo>
                <a:lnTo>
                  <a:pt x="505628" y="303619"/>
                </a:lnTo>
                <a:lnTo>
                  <a:pt x="504725" y="316259"/>
                </a:lnTo>
                <a:lnTo>
                  <a:pt x="503171" y="330399"/>
                </a:lnTo>
                <a:lnTo>
                  <a:pt x="501182" y="345542"/>
                </a:lnTo>
                <a:lnTo>
                  <a:pt x="497952" y="361352"/>
                </a:lnTo>
                <a:lnTo>
                  <a:pt x="493893" y="377607"/>
                </a:lnTo>
                <a:lnTo>
                  <a:pt x="489282" y="394158"/>
                </a:lnTo>
                <a:lnTo>
                  <a:pt x="484303" y="408050"/>
                </a:lnTo>
                <a:lnTo>
                  <a:pt x="479079" y="420169"/>
                </a:lnTo>
                <a:lnTo>
                  <a:pt x="473691" y="431106"/>
                </a:lnTo>
                <a:lnTo>
                  <a:pt x="462624" y="450878"/>
                </a:lnTo>
                <a:lnTo>
                  <a:pt x="451356" y="469190"/>
                </a:lnTo>
                <a:lnTo>
                  <a:pt x="428599" y="504230"/>
                </a:lnTo>
                <a:lnTo>
                  <a:pt x="413373" y="524334"/>
                </a:lnTo>
                <a:lnTo>
                  <a:pt x="401312" y="537697"/>
                </a:lnTo>
                <a:lnTo>
                  <a:pt x="387557" y="552320"/>
                </a:lnTo>
                <a:lnTo>
                  <a:pt x="372671" y="565879"/>
                </a:lnTo>
                <a:lnTo>
                  <a:pt x="357033" y="578728"/>
                </a:lnTo>
                <a:lnTo>
                  <a:pt x="327274" y="601260"/>
                </a:lnTo>
                <a:lnTo>
                  <a:pt x="304523" y="617624"/>
                </a:lnTo>
                <a:lnTo>
                  <a:pt x="294455" y="623703"/>
                </a:lnTo>
                <a:lnTo>
                  <a:pt x="284886" y="628707"/>
                </a:lnTo>
                <a:lnTo>
                  <a:pt x="275649" y="632996"/>
                </a:lnTo>
                <a:lnTo>
                  <a:pt x="266634" y="636808"/>
                </a:lnTo>
                <a:lnTo>
                  <a:pt x="257766" y="640302"/>
                </a:lnTo>
                <a:lnTo>
                  <a:pt x="238387" y="647676"/>
                </a:lnTo>
                <a:lnTo>
                  <a:pt x="213900" y="657304"/>
                </a:lnTo>
                <a:lnTo>
                  <a:pt x="201655" y="660633"/>
                </a:lnTo>
                <a:lnTo>
                  <a:pt x="189682" y="662853"/>
                </a:lnTo>
                <a:lnTo>
                  <a:pt x="177890" y="664332"/>
                </a:lnTo>
                <a:lnTo>
                  <a:pt x="165265" y="666271"/>
                </a:lnTo>
                <a:lnTo>
                  <a:pt x="138539" y="670966"/>
                </a:lnTo>
                <a:lnTo>
                  <a:pt x="127602" y="672598"/>
                </a:lnTo>
                <a:lnTo>
                  <a:pt x="118405" y="673687"/>
                </a:lnTo>
                <a:lnTo>
                  <a:pt x="110369" y="674413"/>
                </a:lnTo>
                <a:lnTo>
                  <a:pt x="104059" y="673944"/>
                </a:lnTo>
                <a:lnTo>
                  <a:pt x="98900" y="672679"/>
                </a:lnTo>
                <a:lnTo>
                  <a:pt x="89676" y="669686"/>
                </a:lnTo>
                <a:lnTo>
                  <a:pt x="79226" y="668356"/>
                </a:lnTo>
                <a:lnTo>
                  <a:pt x="68231" y="665225"/>
                </a:lnTo>
                <a:lnTo>
                  <a:pt x="56995" y="661610"/>
                </a:lnTo>
                <a:lnTo>
                  <a:pt x="45651" y="660004"/>
                </a:lnTo>
                <a:lnTo>
                  <a:pt x="39959" y="657671"/>
                </a:lnTo>
                <a:lnTo>
                  <a:pt x="28555" y="649998"/>
                </a:lnTo>
                <a:lnTo>
                  <a:pt x="15975" y="639519"/>
                </a:lnTo>
                <a:lnTo>
                  <a:pt x="9323" y="633358"/>
                </a:lnTo>
                <a:lnTo>
                  <a:pt x="0" y="6244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95"/>
          <p:cNvSpPr/>
          <p:nvPr/>
        </p:nvSpPr>
        <p:spPr>
          <a:xfrm>
            <a:off x="3114675" y="2220277"/>
            <a:ext cx="368618" cy="42863"/>
          </a:xfrm>
          <a:custGeom>
            <a:avLst/>
            <a:gdLst/>
            <a:ahLst/>
            <a:cxnLst/>
            <a:rect l="0" t="0" r="0" b="0"/>
            <a:pathLst>
              <a:path w="368618" h="42863">
                <a:moveTo>
                  <a:pt x="0" y="42862"/>
                </a:moveTo>
                <a:lnTo>
                  <a:pt x="22754" y="42862"/>
                </a:lnTo>
                <a:lnTo>
                  <a:pt x="32314" y="41910"/>
                </a:lnTo>
                <a:lnTo>
                  <a:pt x="41545" y="40323"/>
                </a:lnTo>
                <a:lnTo>
                  <a:pt x="50556" y="38312"/>
                </a:lnTo>
                <a:lnTo>
                  <a:pt x="59421" y="36971"/>
                </a:lnTo>
                <a:lnTo>
                  <a:pt x="68189" y="36077"/>
                </a:lnTo>
                <a:lnTo>
                  <a:pt x="76892" y="35482"/>
                </a:lnTo>
                <a:lnTo>
                  <a:pt x="85551" y="35085"/>
                </a:lnTo>
                <a:lnTo>
                  <a:pt x="102792" y="34643"/>
                </a:lnTo>
                <a:lnTo>
                  <a:pt x="128564" y="34395"/>
                </a:lnTo>
                <a:lnTo>
                  <a:pt x="137144" y="33407"/>
                </a:lnTo>
                <a:lnTo>
                  <a:pt x="145722" y="31797"/>
                </a:lnTo>
                <a:lnTo>
                  <a:pt x="154298" y="29770"/>
                </a:lnTo>
                <a:lnTo>
                  <a:pt x="162873" y="28419"/>
                </a:lnTo>
                <a:lnTo>
                  <a:pt x="171446" y="27519"/>
                </a:lnTo>
                <a:lnTo>
                  <a:pt x="180020" y="26918"/>
                </a:lnTo>
                <a:lnTo>
                  <a:pt x="192403" y="25565"/>
                </a:lnTo>
                <a:lnTo>
                  <a:pt x="223942" y="21523"/>
                </a:lnTo>
                <a:lnTo>
                  <a:pt x="237877" y="19111"/>
                </a:lnTo>
                <a:lnTo>
                  <a:pt x="250025" y="16551"/>
                </a:lnTo>
                <a:lnTo>
                  <a:pt x="260980" y="13891"/>
                </a:lnTo>
                <a:lnTo>
                  <a:pt x="276857" y="11166"/>
                </a:lnTo>
                <a:lnTo>
                  <a:pt x="317357" y="5598"/>
                </a:lnTo>
                <a:lnTo>
                  <a:pt x="343612" y="2488"/>
                </a:lnTo>
                <a:lnTo>
                  <a:pt x="36861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96"/>
          <p:cNvSpPr/>
          <p:nvPr/>
        </p:nvSpPr>
        <p:spPr>
          <a:xfrm>
            <a:off x="3114779" y="2340292"/>
            <a:ext cx="411376" cy="59998"/>
          </a:xfrm>
          <a:custGeom>
            <a:avLst/>
            <a:gdLst/>
            <a:ahLst/>
            <a:cxnLst/>
            <a:rect l="0" t="0" r="0" b="0"/>
            <a:pathLst>
              <a:path w="411376" h="59998">
                <a:moveTo>
                  <a:pt x="8468" y="34290"/>
                </a:moveTo>
                <a:lnTo>
                  <a:pt x="3917" y="38841"/>
                </a:lnTo>
                <a:lnTo>
                  <a:pt x="2577" y="41134"/>
                </a:lnTo>
                <a:lnTo>
                  <a:pt x="1683" y="43615"/>
                </a:lnTo>
                <a:lnTo>
                  <a:pt x="249" y="49890"/>
                </a:lnTo>
                <a:lnTo>
                  <a:pt x="131" y="51358"/>
                </a:lnTo>
                <a:lnTo>
                  <a:pt x="52" y="53289"/>
                </a:lnTo>
                <a:lnTo>
                  <a:pt x="0" y="55528"/>
                </a:lnTo>
                <a:lnTo>
                  <a:pt x="918" y="57021"/>
                </a:lnTo>
                <a:lnTo>
                  <a:pt x="2482" y="58017"/>
                </a:lnTo>
                <a:lnTo>
                  <a:pt x="4478" y="58680"/>
                </a:lnTo>
                <a:lnTo>
                  <a:pt x="16387" y="59614"/>
                </a:lnTo>
                <a:lnTo>
                  <a:pt x="27430" y="59891"/>
                </a:lnTo>
                <a:lnTo>
                  <a:pt x="50075" y="59997"/>
                </a:lnTo>
                <a:lnTo>
                  <a:pt x="56209" y="59048"/>
                </a:lnTo>
                <a:lnTo>
                  <a:pt x="63155" y="57463"/>
                </a:lnTo>
                <a:lnTo>
                  <a:pt x="70644" y="55454"/>
                </a:lnTo>
                <a:lnTo>
                  <a:pt x="77541" y="54114"/>
                </a:lnTo>
                <a:lnTo>
                  <a:pt x="99207" y="51276"/>
                </a:lnTo>
                <a:lnTo>
                  <a:pt x="121822" y="47237"/>
                </a:lnTo>
                <a:lnTo>
                  <a:pt x="132615" y="44826"/>
                </a:lnTo>
                <a:lnTo>
                  <a:pt x="142667" y="42267"/>
                </a:lnTo>
                <a:lnTo>
                  <a:pt x="152227" y="39608"/>
                </a:lnTo>
                <a:lnTo>
                  <a:pt x="163362" y="36883"/>
                </a:lnTo>
                <a:lnTo>
                  <a:pt x="188435" y="31315"/>
                </a:lnTo>
                <a:lnTo>
                  <a:pt x="198931" y="29449"/>
                </a:lnTo>
                <a:lnTo>
                  <a:pt x="207833" y="28205"/>
                </a:lnTo>
                <a:lnTo>
                  <a:pt x="215673" y="27376"/>
                </a:lnTo>
                <a:lnTo>
                  <a:pt x="225662" y="25871"/>
                </a:lnTo>
                <a:lnTo>
                  <a:pt x="249461" y="21658"/>
                </a:lnTo>
                <a:lnTo>
                  <a:pt x="259618" y="20154"/>
                </a:lnTo>
                <a:lnTo>
                  <a:pt x="268293" y="19151"/>
                </a:lnTo>
                <a:lnTo>
                  <a:pt x="275983" y="18482"/>
                </a:lnTo>
                <a:lnTo>
                  <a:pt x="284918" y="18037"/>
                </a:lnTo>
                <a:lnTo>
                  <a:pt x="305007" y="17541"/>
                </a:lnTo>
                <a:lnTo>
                  <a:pt x="313793" y="16457"/>
                </a:lnTo>
                <a:lnTo>
                  <a:pt x="321556" y="14781"/>
                </a:lnTo>
                <a:lnTo>
                  <a:pt x="328636" y="12712"/>
                </a:lnTo>
                <a:lnTo>
                  <a:pt x="334308" y="11332"/>
                </a:lnTo>
                <a:lnTo>
                  <a:pt x="343151" y="9799"/>
                </a:lnTo>
                <a:lnTo>
                  <a:pt x="352796" y="9118"/>
                </a:lnTo>
                <a:lnTo>
                  <a:pt x="358035" y="8936"/>
                </a:lnTo>
                <a:lnTo>
                  <a:pt x="363433" y="7862"/>
                </a:lnTo>
                <a:lnTo>
                  <a:pt x="368936" y="6194"/>
                </a:lnTo>
                <a:lnTo>
                  <a:pt x="374510" y="4129"/>
                </a:lnTo>
                <a:lnTo>
                  <a:pt x="379178" y="2753"/>
                </a:lnTo>
                <a:lnTo>
                  <a:pt x="386906" y="1224"/>
                </a:lnTo>
                <a:lnTo>
                  <a:pt x="396055" y="544"/>
                </a:lnTo>
                <a:lnTo>
                  <a:pt x="411360" y="1"/>
                </a:lnTo>
                <a:lnTo>
                  <a:pt x="411375" y="0"/>
                </a:lnTo>
                <a:lnTo>
                  <a:pt x="4028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97"/>
          <p:cNvSpPr/>
          <p:nvPr/>
        </p:nvSpPr>
        <p:spPr>
          <a:xfrm>
            <a:off x="3671887" y="2100262"/>
            <a:ext cx="128589" cy="404543"/>
          </a:xfrm>
          <a:custGeom>
            <a:avLst/>
            <a:gdLst/>
            <a:ahLst/>
            <a:cxnLst/>
            <a:rect l="0" t="0" r="0" b="0"/>
            <a:pathLst>
              <a:path w="128589" h="404543">
                <a:moveTo>
                  <a:pt x="0" y="0"/>
                </a:moveTo>
                <a:lnTo>
                  <a:pt x="0" y="9102"/>
                </a:lnTo>
                <a:lnTo>
                  <a:pt x="2540" y="18650"/>
                </a:lnTo>
                <a:lnTo>
                  <a:pt x="4551" y="23863"/>
                </a:lnTo>
                <a:lnTo>
                  <a:pt x="6844" y="31149"/>
                </a:lnTo>
                <a:lnTo>
                  <a:pt x="11931" y="49404"/>
                </a:lnTo>
                <a:lnTo>
                  <a:pt x="14622" y="57701"/>
                </a:lnTo>
                <a:lnTo>
                  <a:pt x="17368" y="65137"/>
                </a:lnTo>
                <a:lnTo>
                  <a:pt x="20151" y="72000"/>
                </a:lnTo>
                <a:lnTo>
                  <a:pt x="22007" y="78480"/>
                </a:lnTo>
                <a:lnTo>
                  <a:pt x="24068" y="90760"/>
                </a:lnTo>
                <a:lnTo>
                  <a:pt x="27525" y="102568"/>
                </a:lnTo>
                <a:lnTo>
                  <a:pt x="29780" y="108384"/>
                </a:lnTo>
                <a:lnTo>
                  <a:pt x="32236" y="117976"/>
                </a:lnTo>
                <a:lnTo>
                  <a:pt x="34825" y="130085"/>
                </a:lnTo>
                <a:lnTo>
                  <a:pt x="37504" y="143874"/>
                </a:lnTo>
                <a:lnTo>
                  <a:pt x="40243" y="154971"/>
                </a:lnTo>
                <a:lnTo>
                  <a:pt x="43021" y="164274"/>
                </a:lnTo>
                <a:lnTo>
                  <a:pt x="58875" y="211096"/>
                </a:lnTo>
                <a:lnTo>
                  <a:pt x="62110" y="222646"/>
                </a:lnTo>
                <a:lnTo>
                  <a:pt x="64267" y="232251"/>
                </a:lnTo>
                <a:lnTo>
                  <a:pt x="65704" y="240559"/>
                </a:lnTo>
                <a:lnTo>
                  <a:pt x="67615" y="248955"/>
                </a:lnTo>
                <a:lnTo>
                  <a:pt x="69842" y="257410"/>
                </a:lnTo>
                <a:lnTo>
                  <a:pt x="72279" y="265904"/>
                </a:lnTo>
                <a:lnTo>
                  <a:pt x="75808" y="276329"/>
                </a:lnTo>
                <a:lnTo>
                  <a:pt x="84810" y="300613"/>
                </a:lnTo>
                <a:lnTo>
                  <a:pt x="88925" y="310899"/>
                </a:lnTo>
                <a:lnTo>
                  <a:pt x="92621" y="319661"/>
                </a:lnTo>
                <a:lnTo>
                  <a:pt x="99268" y="334477"/>
                </a:lnTo>
                <a:lnTo>
                  <a:pt x="105397" y="347411"/>
                </a:lnTo>
                <a:lnTo>
                  <a:pt x="108755" y="359510"/>
                </a:lnTo>
                <a:lnTo>
                  <a:pt x="109651" y="365403"/>
                </a:lnTo>
                <a:lnTo>
                  <a:pt x="113187" y="374491"/>
                </a:lnTo>
                <a:lnTo>
                  <a:pt x="116980" y="381706"/>
                </a:lnTo>
                <a:lnTo>
                  <a:pt x="120068" y="392075"/>
                </a:lnTo>
                <a:lnTo>
                  <a:pt x="121956" y="396638"/>
                </a:lnTo>
                <a:lnTo>
                  <a:pt x="125640" y="403931"/>
                </a:lnTo>
                <a:lnTo>
                  <a:pt x="126623" y="404542"/>
                </a:lnTo>
                <a:lnTo>
                  <a:pt x="128588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98"/>
          <p:cNvSpPr/>
          <p:nvPr/>
        </p:nvSpPr>
        <p:spPr>
          <a:xfrm>
            <a:off x="3872336" y="2095323"/>
            <a:ext cx="300530" cy="398836"/>
          </a:xfrm>
          <a:custGeom>
            <a:avLst/>
            <a:gdLst/>
            <a:ahLst/>
            <a:cxnLst/>
            <a:rect l="0" t="0" r="0" b="0"/>
            <a:pathLst>
              <a:path w="300530" h="398836">
                <a:moveTo>
                  <a:pt x="142451" y="4939"/>
                </a:moveTo>
                <a:lnTo>
                  <a:pt x="128798" y="388"/>
                </a:lnTo>
                <a:lnTo>
                  <a:pt x="122872" y="0"/>
                </a:lnTo>
                <a:lnTo>
                  <a:pt x="117016" y="694"/>
                </a:lnTo>
                <a:lnTo>
                  <a:pt x="111207" y="2109"/>
                </a:lnTo>
                <a:lnTo>
                  <a:pt x="102212" y="6221"/>
                </a:lnTo>
                <a:lnTo>
                  <a:pt x="94087" y="11224"/>
                </a:lnTo>
                <a:lnTo>
                  <a:pt x="89253" y="13892"/>
                </a:lnTo>
                <a:lnTo>
                  <a:pt x="78802" y="19395"/>
                </a:lnTo>
                <a:lnTo>
                  <a:pt x="67808" y="25017"/>
                </a:lnTo>
                <a:lnTo>
                  <a:pt x="62209" y="28801"/>
                </a:lnTo>
                <a:lnTo>
                  <a:pt x="56571" y="33230"/>
                </a:lnTo>
                <a:lnTo>
                  <a:pt x="50908" y="38087"/>
                </a:lnTo>
                <a:lnTo>
                  <a:pt x="42075" y="46024"/>
                </a:lnTo>
                <a:lnTo>
                  <a:pt x="34022" y="54632"/>
                </a:lnTo>
                <a:lnTo>
                  <a:pt x="29208" y="60927"/>
                </a:lnTo>
                <a:lnTo>
                  <a:pt x="24093" y="67982"/>
                </a:lnTo>
                <a:lnTo>
                  <a:pt x="18778" y="76495"/>
                </a:lnTo>
                <a:lnTo>
                  <a:pt x="13330" y="85981"/>
                </a:lnTo>
                <a:lnTo>
                  <a:pt x="7793" y="96114"/>
                </a:lnTo>
                <a:lnTo>
                  <a:pt x="4101" y="103823"/>
                </a:lnTo>
                <a:lnTo>
                  <a:pt x="0" y="114927"/>
                </a:lnTo>
                <a:lnTo>
                  <a:pt x="811" y="120175"/>
                </a:lnTo>
                <a:lnTo>
                  <a:pt x="6792" y="131085"/>
                </a:lnTo>
                <a:lnTo>
                  <a:pt x="13261" y="139744"/>
                </a:lnTo>
                <a:lnTo>
                  <a:pt x="22258" y="149974"/>
                </a:lnTo>
                <a:lnTo>
                  <a:pt x="25174" y="153064"/>
                </a:lnTo>
                <a:lnTo>
                  <a:pt x="29976" y="156076"/>
                </a:lnTo>
                <a:lnTo>
                  <a:pt x="36035" y="159037"/>
                </a:lnTo>
                <a:lnTo>
                  <a:pt x="42932" y="161964"/>
                </a:lnTo>
                <a:lnTo>
                  <a:pt x="55675" y="167755"/>
                </a:lnTo>
                <a:lnTo>
                  <a:pt x="61740" y="170633"/>
                </a:lnTo>
                <a:lnTo>
                  <a:pt x="70546" y="173504"/>
                </a:lnTo>
                <a:lnTo>
                  <a:pt x="81180" y="176371"/>
                </a:lnTo>
                <a:lnTo>
                  <a:pt x="93031" y="179235"/>
                </a:lnTo>
                <a:lnTo>
                  <a:pt x="103789" y="182096"/>
                </a:lnTo>
                <a:lnTo>
                  <a:pt x="123363" y="187815"/>
                </a:lnTo>
                <a:lnTo>
                  <a:pt x="132583" y="191627"/>
                </a:lnTo>
                <a:lnTo>
                  <a:pt x="141587" y="196072"/>
                </a:lnTo>
                <a:lnTo>
                  <a:pt x="158260" y="205140"/>
                </a:lnTo>
                <a:lnTo>
                  <a:pt x="172020" y="212345"/>
                </a:lnTo>
                <a:lnTo>
                  <a:pt x="182166" y="218457"/>
                </a:lnTo>
                <a:lnTo>
                  <a:pt x="219941" y="242405"/>
                </a:lnTo>
                <a:lnTo>
                  <a:pt x="229353" y="248022"/>
                </a:lnTo>
                <a:lnTo>
                  <a:pt x="237534" y="252720"/>
                </a:lnTo>
                <a:lnTo>
                  <a:pt x="244892" y="257756"/>
                </a:lnTo>
                <a:lnTo>
                  <a:pt x="251702" y="263019"/>
                </a:lnTo>
                <a:lnTo>
                  <a:pt x="258148" y="268432"/>
                </a:lnTo>
                <a:lnTo>
                  <a:pt x="263397" y="273946"/>
                </a:lnTo>
                <a:lnTo>
                  <a:pt x="271770" y="285153"/>
                </a:lnTo>
                <a:lnTo>
                  <a:pt x="278666" y="293944"/>
                </a:lnTo>
                <a:lnTo>
                  <a:pt x="284906" y="301978"/>
                </a:lnTo>
                <a:lnTo>
                  <a:pt x="290854" y="311899"/>
                </a:lnTo>
                <a:lnTo>
                  <a:pt x="293774" y="318164"/>
                </a:lnTo>
                <a:lnTo>
                  <a:pt x="296673" y="325198"/>
                </a:lnTo>
                <a:lnTo>
                  <a:pt x="299558" y="332745"/>
                </a:lnTo>
                <a:lnTo>
                  <a:pt x="300529" y="338729"/>
                </a:lnTo>
                <a:lnTo>
                  <a:pt x="300224" y="343671"/>
                </a:lnTo>
                <a:lnTo>
                  <a:pt x="297345" y="352654"/>
                </a:lnTo>
                <a:lnTo>
                  <a:pt x="292890" y="362997"/>
                </a:lnTo>
                <a:lnTo>
                  <a:pt x="285195" y="373943"/>
                </a:lnTo>
                <a:lnTo>
                  <a:pt x="276378" y="383254"/>
                </a:lnTo>
                <a:lnTo>
                  <a:pt x="269284" y="387391"/>
                </a:lnTo>
                <a:lnTo>
                  <a:pt x="263202" y="389447"/>
                </a:lnTo>
                <a:lnTo>
                  <a:pt x="255336" y="391770"/>
                </a:lnTo>
                <a:lnTo>
                  <a:pt x="246283" y="394271"/>
                </a:lnTo>
                <a:lnTo>
                  <a:pt x="238342" y="395939"/>
                </a:lnTo>
                <a:lnTo>
                  <a:pt x="231144" y="397051"/>
                </a:lnTo>
                <a:lnTo>
                  <a:pt x="224440" y="397792"/>
                </a:lnTo>
                <a:lnTo>
                  <a:pt x="218065" y="398286"/>
                </a:lnTo>
                <a:lnTo>
                  <a:pt x="211910" y="398615"/>
                </a:lnTo>
                <a:lnTo>
                  <a:pt x="205902" y="398835"/>
                </a:lnTo>
                <a:lnTo>
                  <a:pt x="198087" y="397076"/>
                </a:lnTo>
                <a:lnTo>
                  <a:pt x="189066" y="393999"/>
                </a:lnTo>
                <a:lnTo>
                  <a:pt x="179243" y="390042"/>
                </a:lnTo>
                <a:lnTo>
                  <a:pt x="171741" y="386452"/>
                </a:lnTo>
                <a:lnTo>
                  <a:pt x="165788" y="383106"/>
                </a:lnTo>
                <a:lnTo>
                  <a:pt x="160867" y="379923"/>
                </a:lnTo>
                <a:lnTo>
                  <a:pt x="155681" y="376848"/>
                </a:lnTo>
                <a:lnTo>
                  <a:pt x="150318" y="373846"/>
                </a:lnTo>
                <a:lnTo>
                  <a:pt x="144838" y="370892"/>
                </a:lnTo>
                <a:lnTo>
                  <a:pt x="139280" y="367018"/>
                </a:lnTo>
                <a:lnTo>
                  <a:pt x="133670" y="362530"/>
                </a:lnTo>
                <a:lnTo>
                  <a:pt x="128024" y="357633"/>
                </a:lnTo>
                <a:lnTo>
                  <a:pt x="119211" y="349652"/>
                </a:lnTo>
                <a:lnTo>
                  <a:pt x="115528" y="346190"/>
                </a:lnTo>
                <a:lnTo>
                  <a:pt x="113073" y="341977"/>
                </a:lnTo>
                <a:lnTo>
                  <a:pt x="110344" y="332216"/>
                </a:lnTo>
                <a:lnTo>
                  <a:pt x="104257" y="306909"/>
                </a:lnTo>
                <a:lnTo>
                  <a:pt x="102701" y="297692"/>
                </a:lnTo>
                <a:lnTo>
                  <a:pt x="101664" y="288691"/>
                </a:lnTo>
                <a:lnTo>
                  <a:pt x="100972" y="279832"/>
                </a:lnTo>
                <a:lnTo>
                  <a:pt x="101463" y="272021"/>
                </a:lnTo>
                <a:lnTo>
                  <a:pt x="102743" y="264909"/>
                </a:lnTo>
                <a:lnTo>
                  <a:pt x="104549" y="258262"/>
                </a:lnTo>
                <a:lnTo>
                  <a:pt x="108610" y="248116"/>
                </a:lnTo>
                <a:lnTo>
                  <a:pt x="114176" y="235637"/>
                </a:lnTo>
                <a:lnTo>
                  <a:pt x="134537" y="192749"/>
                </a:lnTo>
                <a:lnTo>
                  <a:pt x="139080" y="184438"/>
                </a:lnTo>
                <a:lnTo>
                  <a:pt x="144014" y="176040"/>
                </a:lnTo>
                <a:lnTo>
                  <a:pt x="149208" y="167584"/>
                </a:lnTo>
                <a:lnTo>
                  <a:pt x="158386" y="155279"/>
                </a:lnTo>
                <a:lnTo>
                  <a:pt x="170219" y="140408"/>
                </a:lnTo>
                <a:lnTo>
                  <a:pt x="183823" y="123827"/>
                </a:lnTo>
                <a:lnTo>
                  <a:pt x="194797" y="108962"/>
                </a:lnTo>
                <a:lnTo>
                  <a:pt x="204019" y="95243"/>
                </a:lnTo>
                <a:lnTo>
                  <a:pt x="212071" y="82287"/>
                </a:lnTo>
                <a:lnTo>
                  <a:pt x="217439" y="71744"/>
                </a:lnTo>
                <a:lnTo>
                  <a:pt x="221018" y="62811"/>
                </a:lnTo>
                <a:lnTo>
                  <a:pt x="223404" y="54950"/>
                </a:lnTo>
                <a:lnTo>
                  <a:pt x="224995" y="47805"/>
                </a:lnTo>
                <a:lnTo>
                  <a:pt x="226055" y="41136"/>
                </a:lnTo>
                <a:lnTo>
                  <a:pt x="227757" y="25848"/>
                </a:lnTo>
                <a:lnTo>
                  <a:pt x="225992" y="24593"/>
                </a:lnTo>
                <a:lnTo>
                  <a:pt x="218950" y="23199"/>
                </a:lnTo>
                <a:lnTo>
                  <a:pt x="212010" y="22580"/>
                </a:lnTo>
                <a:lnTo>
                  <a:pt x="193886" y="220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99"/>
          <p:cNvSpPr/>
          <p:nvPr/>
        </p:nvSpPr>
        <p:spPr>
          <a:xfrm>
            <a:off x="4229100" y="2100262"/>
            <a:ext cx="321185" cy="359649"/>
          </a:xfrm>
          <a:custGeom>
            <a:avLst/>
            <a:gdLst/>
            <a:ahLst/>
            <a:cxnLst/>
            <a:rect l="0" t="0" r="0" b="0"/>
            <a:pathLst>
              <a:path w="321185" h="359649">
                <a:moveTo>
                  <a:pt x="60007" y="0"/>
                </a:moveTo>
                <a:lnTo>
                  <a:pt x="60007" y="26694"/>
                </a:lnTo>
                <a:lnTo>
                  <a:pt x="59055" y="32083"/>
                </a:lnTo>
                <a:lnTo>
                  <a:pt x="57467" y="38534"/>
                </a:lnTo>
                <a:lnTo>
                  <a:pt x="55457" y="45692"/>
                </a:lnTo>
                <a:lnTo>
                  <a:pt x="53163" y="52369"/>
                </a:lnTo>
                <a:lnTo>
                  <a:pt x="50682" y="58725"/>
                </a:lnTo>
                <a:lnTo>
                  <a:pt x="48075" y="64868"/>
                </a:lnTo>
                <a:lnTo>
                  <a:pt x="37559" y="94553"/>
                </a:lnTo>
                <a:lnTo>
                  <a:pt x="30754" y="114470"/>
                </a:lnTo>
                <a:lnTo>
                  <a:pt x="26218" y="129653"/>
                </a:lnTo>
                <a:lnTo>
                  <a:pt x="23193" y="141681"/>
                </a:lnTo>
                <a:lnTo>
                  <a:pt x="21177" y="151604"/>
                </a:lnTo>
                <a:lnTo>
                  <a:pt x="19833" y="162029"/>
                </a:lnTo>
                <a:lnTo>
                  <a:pt x="18937" y="172789"/>
                </a:lnTo>
                <a:lnTo>
                  <a:pt x="18339" y="183773"/>
                </a:lnTo>
                <a:lnTo>
                  <a:pt x="17676" y="203597"/>
                </a:lnTo>
                <a:lnTo>
                  <a:pt x="17499" y="212884"/>
                </a:lnTo>
                <a:lnTo>
                  <a:pt x="18333" y="222885"/>
                </a:lnTo>
                <a:lnTo>
                  <a:pt x="19842" y="233363"/>
                </a:lnTo>
                <a:lnTo>
                  <a:pt x="21800" y="244158"/>
                </a:lnTo>
                <a:lnTo>
                  <a:pt x="24058" y="253259"/>
                </a:lnTo>
                <a:lnTo>
                  <a:pt x="26516" y="261232"/>
                </a:lnTo>
                <a:lnTo>
                  <a:pt x="29107" y="268452"/>
                </a:lnTo>
                <a:lnTo>
                  <a:pt x="31787" y="275171"/>
                </a:lnTo>
                <a:lnTo>
                  <a:pt x="34526" y="281555"/>
                </a:lnTo>
                <a:lnTo>
                  <a:pt x="40110" y="293728"/>
                </a:lnTo>
                <a:lnTo>
                  <a:pt x="45766" y="305488"/>
                </a:lnTo>
                <a:lnTo>
                  <a:pt x="49561" y="310339"/>
                </a:lnTo>
                <a:lnTo>
                  <a:pt x="58857" y="318269"/>
                </a:lnTo>
                <a:lnTo>
                  <a:pt x="66799" y="324968"/>
                </a:lnTo>
                <a:lnTo>
                  <a:pt x="74455" y="331120"/>
                </a:lnTo>
                <a:lnTo>
                  <a:pt x="84209" y="337029"/>
                </a:lnTo>
                <a:lnTo>
                  <a:pt x="89477" y="339939"/>
                </a:lnTo>
                <a:lnTo>
                  <a:pt x="100409" y="345712"/>
                </a:lnTo>
                <a:lnTo>
                  <a:pt x="109079" y="348912"/>
                </a:lnTo>
                <a:lnTo>
                  <a:pt x="112724" y="349765"/>
                </a:lnTo>
                <a:lnTo>
                  <a:pt x="119314" y="353254"/>
                </a:lnTo>
                <a:lnTo>
                  <a:pt x="122406" y="355518"/>
                </a:lnTo>
                <a:lnTo>
                  <a:pt x="130919" y="358033"/>
                </a:lnTo>
                <a:lnTo>
                  <a:pt x="135857" y="358703"/>
                </a:lnTo>
                <a:lnTo>
                  <a:pt x="141054" y="359151"/>
                </a:lnTo>
                <a:lnTo>
                  <a:pt x="146423" y="359449"/>
                </a:lnTo>
                <a:lnTo>
                  <a:pt x="151908" y="359648"/>
                </a:lnTo>
                <a:lnTo>
                  <a:pt x="158422" y="358828"/>
                </a:lnTo>
                <a:lnTo>
                  <a:pt x="165622" y="357328"/>
                </a:lnTo>
                <a:lnTo>
                  <a:pt x="173280" y="355377"/>
                </a:lnTo>
                <a:lnTo>
                  <a:pt x="182195" y="352170"/>
                </a:lnTo>
                <a:lnTo>
                  <a:pt x="191948" y="348128"/>
                </a:lnTo>
                <a:lnTo>
                  <a:pt x="202260" y="343528"/>
                </a:lnTo>
                <a:lnTo>
                  <a:pt x="211040" y="338556"/>
                </a:lnTo>
                <a:lnTo>
                  <a:pt x="218798" y="333337"/>
                </a:lnTo>
                <a:lnTo>
                  <a:pt x="225875" y="327952"/>
                </a:lnTo>
                <a:lnTo>
                  <a:pt x="231546" y="323410"/>
                </a:lnTo>
                <a:lnTo>
                  <a:pt x="240386" y="315823"/>
                </a:lnTo>
                <a:lnTo>
                  <a:pt x="250031" y="306736"/>
                </a:lnTo>
                <a:lnTo>
                  <a:pt x="259715" y="296347"/>
                </a:lnTo>
                <a:lnTo>
                  <a:pt x="267194" y="285380"/>
                </a:lnTo>
                <a:lnTo>
                  <a:pt x="272426" y="278836"/>
                </a:lnTo>
                <a:lnTo>
                  <a:pt x="278773" y="271616"/>
                </a:lnTo>
                <a:lnTo>
                  <a:pt x="285861" y="263945"/>
                </a:lnTo>
                <a:lnTo>
                  <a:pt x="291539" y="256925"/>
                </a:lnTo>
                <a:lnTo>
                  <a:pt x="296276" y="250341"/>
                </a:lnTo>
                <a:lnTo>
                  <a:pt x="300387" y="244047"/>
                </a:lnTo>
                <a:lnTo>
                  <a:pt x="303128" y="236993"/>
                </a:lnTo>
                <a:lnTo>
                  <a:pt x="304955" y="229433"/>
                </a:lnTo>
                <a:lnTo>
                  <a:pt x="306173" y="221535"/>
                </a:lnTo>
                <a:lnTo>
                  <a:pt x="307938" y="212460"/>
                </a:lnTo>
                <a:lnTo>
                  <a:pt x="312439" y="192217"/>
                </a:lnTo>
                <a:lnTo>
                  <a:pt x="320327" y="159400"/>
                </a:lnTo>
                <a:lnTo>
                  <a:pt x="321184" y="150082"/>
                </a:lnTo>
                <a:lnTo>
                  <a:pt x="320803" y="141964"/>
                </a:lnTo>
                <a:lnTo>
                  <a:pt x="319595" y="134648"/>
                </a:lnTo>
                <a:lnTo>
                  <a:pt x="316886" y="124055"/>
                </a:lnTo>
                <a:lnTo>
                  <a:pt x="313175" y="111278"/>
                </a:lnTo>
                <a:lnTo>
                  <a:pt x="308796" y="97046"/>
                </a:lnTo>
                <a:lnTo>
                  <a:pt x="303018" y="83747"/>
                </a:lnTo>
                <a:lnTo>
                  <a:pt x="296310" y="71071"/>
                </a:lnTo>
                <a:lnTo>
                  <a:pt x="288980" y="58811"/>
                </a:lnTo>
                <a:lnTo>
                  <a:pt x="283140" y="49685"/>
                </a:lnTo>
                <a:lnTo>
                  <a:pt x="278295" y="42648"/>
                </a:lnTo>
                <a:lnTo>
                  <a:pt x="269419" y="32290"/>
                </a:lnTo>
                <a:lnTo>
                  <a:pt x="264385" y="28194"/>
                </a:lnTo>
                <a:lnTo>
                  <a:pt x="259124" y="24511"/>
                </a:lnTo>
                <a:lnTo>
                  <a:pt x="253712" y="21103"/>
                </a:lnTo>
                <a:lnTo>
                  <a:pt x="248199" y="17879"/>
                </a:lnTo>
                <a:lnTo>
                  <a:pt x="242618" y="14777"/>
                </a:lnTo>
                <a:lnTo>
                  <a:pt x="236040" y="11756"/>
                </a:lnTo>
                <a:lnTo>
                  <a:pt x="228798" y="8790"/>
                </a:lnTo>
                <a:lnTo>
                  <a:pt x="221112" y="5860"/>
                </a:lnTo>
                <a:lnTo>
                  <a:pt x="214083" y="3907"/>
                </a:lnTo>
                <a:lnTo>
                  <a:pt x="207492" y="2604"/>
                </a:lnTo>
                <a:lnTo>
                  <a:pt x="201193" y="1736"/>
                </a:lnTo>
                <a:lnTo>
                  <a:pt x="192231" y="1158"/>
                </a:lnTo>
                <a:lnTo>
                  <a:pt x="181494" y="772"/>
                </a:lnTo>
                <a:lnTo>
                  <a:pt x="143628" y="229"/>
                </a:lnTo>
                <a:lnTo>
                  <a:pt x="130042" y="153"/>
                </a:lnTo>
                <a:lnTo>
                  <a:pt x="117175" y="1054"/>
                </a:lnTo>
                <a:lnTo>
                  <a:pt x="104786" y="2608"/>
                </a:lnTo>
                <a:lnTo>
                  <a:pt x="92717" y="4596"/>
                </a:lnTo>
                <a:lnTo>
                  <a:pt x="83719" y="5922"/>
                </a:lnTo>
                <a:lnTo>
                  <a:pt x="76767" y="6805"/>
                </a:lnTo>
                <a:lnTo>
                  <a:pt x="71180" y="7394"/>
                </a:lnTo>
                <a:lnTo>
                  <a:pt x="65551" y="8740"/>
                </a:lnTo>
                <a:lnTo>
                  <a:pt x="59893" y="10589"/>
                </a:lnTo>
                <a:lnTo>
                  <a:pt x="54216" y="12774"/>
                </a:lnTo>
                <a:lnTo>
                  <a:pt x="45368" y="15203"/>
                </a:lnTo>
                <a:lnTo>
                  <a:pt x="41675" y="15850"/>
                </a:lnTo>
                <a:lnTo>
                  <a:pt x="35032" y="19109"/>
                </a:lnTo>
                <a:lnTo>
                  <a:pt x="31927" y="21312"/>
                </a:lnTo>
                <a:lnTo>
                  <a:pt x="26999" y="23733"/>
                </a:lnTo>
                <a:lnTo>
                  <a:pt x="20857" y="26300"/>
                </a:lnTo>
                <a:lnTo>
                  <a:pt x="13905" y="28963"/>
                </a:lnTo>
                <a:lnTo>
                  <a:pt x="9269" y="31691"/>
                </a:lnTo>
                <a:lnTo>
                  <a:pt x="6180" y="34463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00"/>
          <p:cNvSpPr/>
          <p:nvPr/>
        </p:nvSpPr>
        <p:spPr>
          <a:xfrm>
            <a:off x="5626417" y="2092096"/>
            <a:ext cx="418120" cy="419529"/>
          </a:xfrm>
          <a:custGeom>
            <a:avLst/>
            <a:gdLst/>
            <a:ahLst/>
            <a:cxnLst/>
            <a:rect l="0" t="0" r="0" b="0"/>
            <a:pathLst>
              <a:path w="418120" h="419529">
                <a:moveTo>
                  <a:pt x="0" y="76746"/>
                </a:moveTo>
                <a:lnTo>
                  <a:pt x="5891" y="64011"/>
                </a:lnTo>
                <a:lnTo>
                  <a:pt x="7381" y="57434"/>
                </a:lnTo>
                <a:lnTo>
                  <a:pt x="9683" y="55298"/>
                </a:lnTo>
                <a:lnTo>
                  <a:pt x="13123" y="53875"/>
                </a:lnTo>
                <a:lnTo>
                  <a:pt x="17321" y="52926"/>
                </a:lnTo>
                <a:lnTo>
                  <a:pt x="24526" y="49332"/>
                </a:lnTo>
                <a:lnTo>
                  <a:pt x="36477" y="41953"/>
                </a:lnTo>
                <a:lnTo>
                  <a:pt x="41463" y="39263"/>
                </a:lnTo>
                <a:lnTo>
                  <a:pt x="49549" y="35565"/>
                </a:lnTo>
                <a:lnTo>
                  <a:pt x="80827" y="22211"/>
                </a:lnTo>
                <a:lnTo>
                  <a:pt x="96566" y="15043"/>
                </a:lnTo>
                <a:lnTo>
                  <a:pt x="104382" y="12751"/>
                </a:lnTo>
                <a:lnTo>
                  <a:pt x="112451" y="11223"/>
                </a:lnTo>
                <a:lnTo>
                  <a:pt x="120688" y="10204"/>
                </a:lnTo>
                <a:lnTo>
                  <a:pt x="130940" y="8572"/>
                </a:lnTo>
                <a:lnTo>
                  <a:pt x="155033" y="4219"/>
                </a:lnTo>
                <a:lnTo>
                  <a:pt x="165268" y="2677"/>
                </a:lnTo>
                <a:lnTo>
                  <a:pt x="173997" y="1649"/>
                </a:lnTo>
                <a:lnTo>
                  <a:pt x="181720" y="964"/>
                </a:lnTo>
                <a:lnTo>
                  <a:pt x="188774" y="507"/>
                </a:lnTo>
                <a:lnTo>
                  <a:pt x="201692" y="0"/>
                </a:lnTo>
                <a:lnTo>
                  <a:pt x="213783" y="2314"/>
                </a:lnTo>
                <a:lnTo>
                  <a:pt x="225507" y="5565"/>
                </a:lnTo>
                <a:lnTo>
                  <a:pt x="237068" y="7010"/>
                </a:lnTo>
                <a:lnTo>
                  <a:pt x="246016" y="10192"/>
                </a:lnTo>
                <a:lnTo>
                  <a:pt x="256409" y="17339"/>
                </a:lnTo>
                <a:lnTo>
                  <a:pt x="268454" y="28287"/>
                </a:lnTo>
                <a:lnTo>
                  <a:pt x="270409" y="32058"/>
                </a:lnTo>
                <a:lnTo>
                  <a:pt x="272582" y="41327"/>
                </a:lnTo>
                <a:lnTo>
                  <a:pt x="273805" y="52705"/>
                </a:lnTo>
                <a:lnTo>
                  <a:pt x="271551" y="64156"/>
                </a:lnTo>
                <a:lnTo>
                  <a:pt x="269617" y="71210"/>
                </a:lnTo>
                <a:lnTo>
                  <a:pt x="264927" y="84128"/>
                </a:lnTo>
                <a:lnTo>
                  <a:pt x="262343" y="90240"/>
                </a:lnTo>
                <a:lnTo>
                  <a:pt x="257763" y="97172"/>
                </a:lnTo>
                <a:lnTo>
                  <a:pt x="251852" y="104651"/>
                </a:lnTo>
                <a:lnTo>
                  <a:pt x="245054" y="112494"/>
                </a:lnTo>
                <a:lnTo>
                  <a:pt x="233854" y="123438"/>
                </a:lnTo>
                <a:lnTo>
                  <a:pt x="219721" y="136449"/>
                </a:lnTo>
                <a:lnTo>
                  <a:pt x="203631" y="150838"/>
                </a:lnTo>
                <a:lnTo>
                  <a:pt x="190999" y="161383"/>
                </a:lnTo>
                <a:lnTo>
                  <a:pt x="180672" y="169366"/>
                </a:lnTo>
                <a:lnTo>
                  <a:pt x="171883" y="175640"/>
                </a:lnTo>
                <a:lnTo>
                  <a:pt x="164119" y="180775"/>
                </a:lnTo>
                <a:lnTo>
                  <a:pt x="157038" y="185152"/>
                </a:lnTo>
                <a:lnTo>
                  <a:pt x="150412" y="189021"/>
                </a:lnTo>
                <a:lnTo>
                  <a:pt x="143137" y="192554"/>
                </a:lnTo>
                <a:lnTo>
                  <a:pt x="135430" y="195861"/>
                </a:lnTo>
                <a:lnTo>
                  <a:pt x="127434" y="199018"/>
                </a:lnTo>
                <a:lnTo>
                  <a:pt x="119246" y="203029"/>
                </a:lnTo>
                <a:lnTo>
                  <a:pt x="110930" y="207607"/>
                </a:lnTo>
                <a:lnTo>
                  <a:pt x="102528" y="212564"/>
                </a:lnTo>
                <a:lnTo>
                  <a:pt x="88113" y="220612"/>
                </a:lnTo>
                <a:lnTo>
                  <a:pt x="72438" y="228989"/>
                </a:lnTo>
                <a:lnTo>
                  <a:pt x="72105" y="228724"/>
                </a:lnTo>
                <a:lnTo>
                  <a:pt x="74274" y="225889"/>
                </a:lnTo>
                <a:lnTo>
                  <a:pt x="85401" y="218938"/>
                </a:lnTo>
                <a:lnTo>
                  <a:pt x="92884" y="216143"/>
                </a:lnTo>
                <a:lnTo>
                  <a:pt x="103194" y="212995"/>
                </a:lnTo>
                <a:lnTo>
                  <a:pt x="123652" y="205246"/>
                </a:lnTo>
                <a:lnTo>
                  <a:pt x="132917" y="201465"/>
                </a:lnTo>
                <a:lnTo>
                  <a:pt x="140999" y="197992"/>
                </a:lnTo>
                <a:lnTo>
                  <a:pt x="148292" y="194724"/>
                </a:lnTo>
                <a:lnTo>
                  <a:pt x="156011" y="192546"/>
                </a:lnTo>
                <a:lnTo>
                  <a:pt x="164015" y="191093"/>
                </a:lnTo>
                <a:lnTo>
                  <a:pt x="172209" y="190125"/>
                </a:lnTo>
                <a:lnTo>
                  <a:pt x="180528" y="188527"/>
                </a:lnTo>
                <a:lnTo>
                  <a:pt x="188932" y="186509"/>
                </a:lnTo>
                <a:lnTo>
                  <a:pt x="197393" y="184211"/>
                </a:lnTo>
                <a:lnTo>
                  <a:pt x="204937" y="182680"/>
                </a:lnTo>
                <a:lnTo>
                  <a:pt x="211873" y="181659"/>
                </a:lnTo>
                <a:lnTo>
                  <a:pt x="218401" y="180978"/>
                </a:lnTo>
                <a:lnTo>
                  <a:pt x="225611" y="180524"/>
                </a:lnTo>
                <a:lnTo>
                  <a:pt x="233275" y="180221"/>
                </a:lnTo>
                <a:lnTo>
                  <a:pt x="255173" y="179795"/>
                </a:lnTo>
                <a:lnTo>
                  <a:pt x="261555" y="179736"/>
                </a:lnTo>
                <a:lnTo>
                  <a:pt x="268668" y="178743"/>
                </a:lnTo>
                <a:lnTo>
                  <a:pt x="276267" y="177129"/>
                </a:lnTo>
                <a:lnTo>
                  <a:pt x="284191" y="175101"/>
                </a:lnTo>
                <a:lnTo>
                  <a:pt x="291377" y="174701"/>
                </a:lnTo>
                <a:lnTo>
                  <a:pt x="304444" y="176797"/>
                </a:lnTo>
                <a:lnTo>
                  <a:pt x="316601" y="180903"/>
                </a:lnTo>
                <a:lnTo>
                  <a:pt x="322509" y="183331"/>
                </a:lnTo>
                <a:lnTo>
                  <a:pt x="330259" y="185903"/>
                </a:lnTo>
                <a:lnTo>
                  <a:pt x="339235" y="188570"/>
                </a:lnTo>
                <a:lnTo>
                  <a:pt x="349029" y="191300"/>
                </a:lnTo>
                <a:lnTo>
                  <a:pt x="356511" y="195026"/>
                </a:lnTo>
                <a:lnTo>
                  <a:pt x="367364" y="204245"/>
                </a:lnTo>
                <a:lnTo>
                  <a:pt x="387931" y="224696"/>
                </a:lnTo>
                <a:lnTo>
                  <a:pt x="393876" y="232529"/>
                </a:lnTo>
                <a:lnTo>
                  <a:pt x="398791" y="240609"/>
                </a:lnTo>
                <a:lnTo>
                  <a:pt x="403021" y="248853"/>
                </a:lnTo>
                <a:lnTo>
                  <a:pt x="410261" y="260553"/>
                </a:lnTo>
                <a:lnTo>
                  <a:pt x="413525" y="265007"/>
                </a:lnTo>
                <a:lnTo>
                  <a:pt x="417151" y="275035"/>
                </a:lnTo>
                <a:lnTo>
                  <a:pt x="418119" y="280376"/>
                </a:lnTo>
                <a:lnTo>
                  <a:pt x="417810" y="285842"/>
                </a:lnTo>
                <a:lnTo>
                  <a:pt x="414928" y="296995"/>
                </a:lnTo>
                <a:lnTo>
                  <a:pt x="412502" y="309433"/>
                </a:lnTo>
                <a:lnTo>
                  <a:pt x="409394" y="318593"/>
                </a:lnTo>
                <a:lnTo>
                  <a:pt x="404838" y="328061"/>
                </a:lnTo>
                <a:lnTo>
                  <a:pt x="395965" y="339699"/>
                </a:lnTo>
                <a:lnTo>
                  <a:pt x="386805" y="349507"/>
                </a:lnTo>
                <a:lnTo>
                  <a:pt x="376383" y="357675"/>
                </a:lnTo>
                <a:lnTo>
                  <a:pt x="366354" y="364481"/>
                </a:lnTo>
                <a:lnTo>
                  <a:pt x="354400" y="373668"/>
                </a:lnTo>
                <a:lnTo>
                  <a:pt x="344519" y="379526"/>
                </a:lnTo>
                <a:lnTo>
                  <a:pt x="333777" y="385305"/>
                </a:lnTo>
                <a:lnTo>
                  <a:pt x="321700" y="391048"/>
                </a:lnTo>
                <a:lnTo>
                  <a:pt x="314480" y="393913"/>
                </a:lnTo>
                <a:lnTo>
                  <a:pt x="306808" y="396776"/>
                </a:lnTo>
                <a:lnTo>
                  <a:pt x="299789" y="399637"/>
                </a:lnTo>
                <a:lnTo>
                  <a:pt x="286909" y="405356"/>
                </a:lnTo>
                <a:lnTo>
                  <a:pt x="274835" y="408532"/>
                </a:lnTo>
                <a:lnTo>
                  <a:pt x="262166" y="410897"/>
                </a:lnTo>
                <a:lnTo>
                  <a:pt x="254787" y="412861"/>
                </a:lnTo>
                <a:lnTo>
                  <a:pt x="247011" y="415123"/>
                </a:lnTo>
                <a:lnTo>
                  <a:pt x="239922" y="416630"/>
                </a:lnTo>
                <a:lnTo>
                  <a:pt x="226965" y="418306"/>
                </a:lnTo>
                <a:lnTo>
                  <a:pt x="216079" y="418752"/>
                </a:lnTo>
                <a:lnTo>
                  <a:pt x="171762" y="419381"/>
                </a:lnTo>
                <a:lnTo>
                  <a:pt x="145553" y="419528"/>
                </a:lnTo>
                <a:lnTo>
                  <a:pt x="132278" y="418615"/>
                </a:lnTo>
                <a:lnTo>
                  <a:pt x="118666" y="417054"/>
                </a:lnTo>
                <a:lnTo>
                  <a:pt x="94650" y="413732"/>
                </a:lnTo>
                <a:lnTo>
                  <a:pt x="86913" y="412845"/>
                </a:lnTo>
                <a:lnTo>
                  <a:pt x="75776" y="411861"/>
                </a:lnTo>
                <a:lnTo>
                  <a:pt x="67651" y="411424"/>
                </a:lnTo>
                <a:lnTo>
                  <a:pt x="64150" y="410354"/>
                </a:lnTo>
                <a:lnTo>
                  <a:pt x="54673" y="405251"/>
                </a:lnTo>
                <a:lnTo>
                  <a:pt x="48747" y="403724"/>
                </a:lnTo>
                <a:lnTo>
                  <a:pt x="40055" y="402863"/>
                </a:lnTo>
                <a:lnTo>
                  <a:pt x="38134" y="401790"/>
                </a:lnTo>
                <a:lnTo>
                  <a:pt x="36852" y="400122"/>
                </a:lnTo>
                <a:lnTo>
                  <a:pt x="35999" y="398058"/>
                </a:lnTo>
                <a:lnTo>
                  <a:pt x="34476" y="396681"/>
                </a:lnTo>
                <a:lnTo>
                  <a:pt x="32510" y="395764"/>
                </a:lnTo>
                <a:lnTo>
                  <a:pt x="30245" y="395152"/>
                </a:lnTo>
                <a:lnTo>
                  <a:pt x="28736" y="393792"/>
                </a:lnTo>
                <a:lnTo>
                  <a:pt x="27730" y="391932"/>
                </a:lnTo>
                <a:lnTo>
                  <a:pt x="26314" y="387304"/>
                </a:lnTo>
                <a:lnTo>
                  <a:pt x="25717" y="3767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01"/>
          <p:cNvSpPr/>
          <p:nvPr/>
        </p:nvSpPr>
        <p:spPr>
          <a:xfrm>
            <a:off x="6029325" y="2125980"/>
            <a:ext cx="334328" cy="399009"/>
          </a:xfrm>
          <a:custGeom>
            <a:avLst/>
            <a:gdLst/>
            <a:ahLst/>
            <a:cxnLst/>
            <a:rect l="0" t="0" r="0" b="0"/>
            <a:pathLst>
              <a:path w="334328" h="399009">
                <a:moveTo>
                  <a:pt x="0" y="0"/>
                </a:moveTo>
                <a:lnTo>
                  <a:pt x="9102" y="9101"/>
                </a:lnTo>
                <a:lnTo>
                  <a:pt x="12735" y="11782"/>
                </a:lnTo>
                <a:lnTo>
                  <a:pt x="22400" y="16508"/>
                </a:lnTo>
                <a:lnTo>
                  <a:pt x="28370" y="20989"/>
                </a:lnTo>
                <a:lnTo>
                  <a:pt x="34199" y="28696"/>
                </a:lnTo>
                <a:lnTo>
                  <a:pt x="39965" y="37518"/>
                </a:lnTo>
                <a:lnTo>
                  <a:pt x="48565" y="47840"/>
                </a:lnTo>
                <a:lnTo>
                  <a:pt x="57146" y="56931"/>
                </a:lnTo>
                <a:lnTo>
                  <a:pt x="66673" y="67562"/>
                </a:lnTo>
                <a:lnTo>
                  <a:pt x="71119" y="73616"/>
                </a:lnTo>
                <a:lnTo>
                  <a:pt x="80186" y="86058"/>
                </a:lnTo>
                <a:lnTo>
                  <a:pt x="87390" y="94763"/>
                </a:lnTo>
                <a:lnTo>
                  <a:pt x="96308" y="104347"/>
                </a:lnTo>
                <a:lnTo>
                  <a:pt x="105668" y="114956"/>
                </a:lnTo>
                <a:lnTo>
                  <a:pt x="116293" y="130686"/>
                </a:lnTo>
                <a:lnTo>
                  <a:pt x="125474" y="142756"/>
                </a:lnTo>
                <a:lnTo>
                  <a:pt x="131331" y="152664"/>
                </a:lnTo>
                <a:lnTo>
                  <a:pt x="137109" y="163418"/>
                </a:lnTo>
                <a:lnTo>
                  <a:pt x="139983" y="168953"/>
                </a:lnTo>
                <a:lnTo>
                  <a:pt x="144757" y="175500"/>
                </a:lnTo>
                <a:lnTo>
                  <a:pt x="150797" y="182722"/>
                </a:lnTo>
                <a:lnTo>
                  <a:pt x="157681" y="190395"/>
                </a:lnTo>
                <a:lnTo>
                  <a:pt x="163223" y="197415"/>
                </a:lnTo>
                <a:lnTo>
                  <a:pt x="167870" y="204000"/>
                </a:lnTo>
                <a:lnTo>
                  <a:pt x="175574" y="216396"/>
                </a:lnTo>
                <a:lnTo>
                  <a:pt x="182172" y="228256"/>
                </a:lnTo>
                <a:lnTo>
                  <a:pt x="188281" y="237337"/>
                </a:lnTo>
                <a:lnTo>
                  <a:pt x="194170" y="245500"/>
                </a:lnTo>
                <a:lnTo>
                  <a:pt x="199962" y="255479"/>
                </a:lnTo>
                <a:lnTo>
                  <a:pt x="204746" y="261759"/>
                </a:lnTo>
                <a:lnTo>
                  <a:pt x="210792" y="268803"/>
                </a:lnTo>
                <a:lnTo>
                  <a:pt x="223225" y="282346"/>
                </a:lnTo>
                <a:lnTo>
                  <a:pt x="231926" y="291539"/>
                </a:lnTo>
                <a:lnTo>
                  <a:pt x="238968" y="301340"/>
                </a:lnTo>
                <a:lnTo>
                  <a:pt x="245273" y="311094"/>
                </a:lnTo>
                <a:lnTo>
                  <a:pt x="254177" y="321940"/>
                </a:lnTo>
                <a:lnTo>
                  <a:pt x="259970" y="328187"/>
                </a:lnTo>
                <a:lnTo>
                  <a:pt x="302187" y="370757"/>
                </a:lnTo>
                <a:lnTo>
                  <a:pt x="304327" y="373854"/>
                </a:lnTo>
                <a:lnTo>
                  <a:pt x="306706" y="379834"/>
                </a:lnTo>
                <a:lnTo>
                  <a:pt x="308293" y="381810"/>
                </a:lnTo>
                <a:lnTo>
                  <a:pt x="310304" y="383128"/>
                </a:lnTo>
                <a:lnTo>
                  <a:pt x="312596" y="384006"/>
                </a:lnTo>
                <a:lnTo>
                  <a:pt x="314125" y="385544"/>
                </a:lnTo>
                <a:lnTo>
                  <a:pt x="315144" y="387521"/>
                </a:lnTo>
                <a:lnTo>
                  <a:pt x="315823" y="389792"/>
                </a:lnTo>
                <a:lnTo>
                  <a:pt x="317229" y="391307"/>
                </a:lnTo>
                <a:lnTo>
                  <a:pt x="319118" y="392316"/>
                </a:lnTo>
                <a:lnTo>
                  <a:pt x="321330" y="392989"/>
                </a:lnTo>
                <a:lnTo>
                  <a:pt x="326328" y="396276"/>
                </a:lnTo>
                <a:lnTo>
                  <a:pt x="328995" y="398487"/>
                </a:lnTo>
                <a:lnTo>
                  <a:pt x="330772" y="399008"/>
                </a:lnTo>
                <a:lnTo>
                  <a:pt x="331957" y="398403"/>
                </a:lnTo>
                <a:lnTo>
                  <a:pt x="334327" y="3943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02"/>
          <p:cNvSpPr/>
          <p:nvPr/>
        </p:nvSpPr>
        <p:spPr>
          <a:xfrm>
            <a:off x="6063615" y="2185987"/>
            <a:ext cx="248603" cy="349905"/>
          </a:xfrm>
          <a:custGeom>
            <a:avLst/>
            <a:gdLst/>
            <a:ahLst/>
            <a:cxnLst/>
            <a:rect l="0" t="0" r="0" b="0"/>
            <a:pathLst>
              <a:path w="248603" h="349905">
                <a:moveTo>
                  <a:pt x="248602" y="0"/>
                </a:moveTo>
                <a:lnTo>
                  <a:pt x="244051" y="9102"/>
                </a:lnTo>
                <a:lnTo>
                  <a:pt x="236737" y="18650"/>
                </a:lnTo>
                <a:lnTo>
                  <a:pt x="232120" y="23863"/>
                </a:lnTo>
                <a:lnTo>
                  <a:pt x="229041" y="29244"/>
                </a:lnTo>
                <a:lnTo>
                  <a:pt x="226989" y="34736"/>
                </a:lnTo>
                <a:lnTo>
                  <a:pt x="223756" y="44966"/>
                </a:lnTo>
                <a:lnTo>
                  <a:pt x="219144" y="52687"/>
                </a:lnTo>
                <a:lnTo>
                  <a:pt x="197541" y="85144"/>
                </a:lnTo>
                <a:lnTo>
                  <a:pt x="190748" y="95815"/>
                </a:lnTo>
                <a:lnTo>
                  <a:pt x="185268" y="104834"/>
                </a:lnTo>
                <a:lnTo>
                  <a:pt x="180662" y="112752"/>
                </a:lnTo>
                <a:lnTo>
                  <a:pt x="176639" y="118983"/>
                </a:lnTo>
                <a:lnTo>
                  <a:pt x="169628" y="128446"/>
                </a:lnTo>
                <a:lnTo>
                  <a:pt x="163337" y="138367"/>
                </a:lnTo>
                <a:lnTo>
                  <a:pt x="156414" y="149126"/>
                </a:lnTo>
                <a:lnTo>
                  <a:pt x="151901" y="154663"/>
                </a:lnTo>
                <a:lnTo>
                  <a:pt x="146987" y="160259"/>
                </a:lnTo>
                <a:lnTo>
                  <a:pt x="143711" y="165894"/>
                </a:lnTo>
                <a:lnTo>
                  <a:pt x="141527" y="171556"/>
                </a:lnTo>
                <a:lnTo>
                  <a:pt x="140072" y="177236"/>
                </a:lnTo>
                <a:lnTo>
                  <a:pt x="137196" y="182927"/>
                </a:lnTo>
                <a:lnTo>
                  <a:pt x="133374" y="188626"/>
                </a:lnTo>
                <a:lnTo>
                  <a:pt x="128921" y="194331"/>
                </a:lnTo>
                <a:lnTo>
                  <a:pt x="124999" y="200039"/>
                </a:lnTo>
                <a:lnTo>
                  <a:pt x="121433" y="205749"/>
                </a:lnTo>
                <a:lnTo>
                  <a:pt x="118103" y="211461"/>
                </a:lnTo>
                <a:lnTo>
                  <a:pt x="114930" y="217174"/>
                </a:lnTo>
                <a:lnTo>
                  <a:pt x="108865" y="228602"/>
                </a:lnTo>
                <a:lnTo>
                  <a:pt x="104961" y="235269"/>
                </a:lnTo>
                <a:lnTo>
                  <a:pt x="95544" y="250297"/>
                </a:lnTo>
                <a:lnTo>
                  <a:pt x="89414" y="258304"/>
                </a:lnTo>
                <a:lnTo>
                  <a:pt x="82469" y="266500"/>
                </a:lnTo>
                <a:lnTo>
                  <a:pt x="69038" y="281322"/>
                </a:lnTo>
                <a:lnTo>
                  <a:pt x="59893" y="291085"/>
                </a:lnTo>
                <a:lnTo>
                  <a:pt x="49390" y="301936"/>
                </a:lnTo>
                <a:lnTo>
                  <a:pt x="47214" y="305113"/>
                </a:lnTo>
                <a:lnTo>
                  <a:pt x="44797" y="311184"/>
                </a:lnTo>
                <a:lnTo>
                  <a:pt x="41294" y="316993"/>
                </a:lnTo>
                <a:lnTo>
                  <a:pt x="36102" y="324676"/>
                </a:lnTo>
                <a:lnTo>
                  <a:pt x="29782" y="333608"/>
                </a:lnTo>
                <a:lnTo>
                  <a:pt x="24617" y="339563"/>
                </a:lnTo>
                <a:lnTo>
                  <a:pt x="20222" y="343533"/>
                </a:lnTo>
                <a:lnTo>
                  <a:pt x="10873" y="349904"/>
                </a:lnTo>
                <a:lnTo>
                  <a:pt x="9154" y="349475"/>
                </a:lnTo>
                <a:lnTo>
                  <a:pt x="7055" y="348236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03"/>
          <p:cNvSpPr/>
          <p:nvPr/>
        </p:nvSpPr>
        <p:spPr>
          <a:xfrm>
            <a:off x="6535102" y="2288857"/>
            <a:ext cx="360046" cy="17143"/>
          </a:xfrm>
          <a:custGeom>
            <a:avLst/>
            <a:gdLst/>
            <a:ahLst/>
            <a:cxnLst/>
            <a:rect l="0" t="0" r="0" b="0"/>
            <a:pathLst>
              <a:path w="360046" h="17143">
                <a:moveTo>
                  <a:pt x="0" y="0"/>
                </a:moveTo>
                <a:lnTo>
                  <a:pt x="13653" y="4551"/>
                </a:lnTo>
                <a:lnTo>
                  <a:pt x="19579" y="5892"/>
                </a:lnTo>
                <a:lnTo>
                  <a:pt x="25436" y="6785"/>
                </a:lnTo>
                <a:lnTo>
                  <a:pt x="31244" y="7381"/>
                </a:lnTo>
                <a:lnTo>
                  <a:pt x="52939" y="10583"/>
                </a:lnTo>
                <a:lnTo>
                  <a:pt x="66726" y="12770"/>
                </a:lnTo>
                <a:lnTo>
                  <a:pt x="79726" y="14229"/>
                </a:lnTo>
                <a:lnTo>
                  <a:pt x="92203" y="15201"/>
                </a:lnTo>
                <a:lnTo>
                  <a:pt x="104331" y="15849"/>
                </a:lnTo>
                <a:lnTo>
                  <a:pt x="130507" y="16569"/>
                </a:lnTo>
                <a:lnTo>
                  <a:pt x="235859" y="17142"/>
                </a:lnTo>
                <a:lnTo>
                  <a:pt x="246773" y="16191"/>
                </a:lnTo>
                <a:lnTo>
                  <a:pt x="289230" y="11253"/>
                </a:lnTo>
                <a:lnTo>
                  <a:pt x="299500" y="10360"/>
                </a:lnTo>
                <a:lnTo>
                  <a:pt x="308252" y="9764"/>
                </a:lnTo>
                <a:lnTo>
                  <a:pt x="317896" y="9367"/>
                </a:lnTo>
                <a:lnTo>
                  <a:pt x="360045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04"/>
          <p:cNvSpPr/>
          <p:nvPr/>
        </p:nvSpPr>
        <p:spPr>
          <a:xfrm>
            <a:off x="6586537" y="2400300"/>
            <a:ext cx="411481" cy="25718"/>
          </a:xfrm>
          <a:custGeom>
            <a:avLst/>
            <a:gdLst/>
            <a:ahLst/>
            <a:cxnLst/>
            <a:rect l="0" t="0" r="0" b="0"/>
            <a:pathLst>
              <a:path w="411481" h="25718">
                <a:moveTo>
                  <a:pt x="0" y="0"/>
                </a:moveTo>
                <a:lnTo>
                  <a:pt x="0" y="20151"/>
                </a:lnTo>
                <a:lnTo>
                  <a:pt x="953" y="22006"/>
                </a:lnTo>
                <a:lnTo>
                  <a:pt x="2540" y="23243"/>
                </a:lnTo>
                <a:lnTo>
                  <a:pt x="4551" y="24068"/>
                </a:lnTo>
                <a:lnTo>
                  <a:pt x="6844" y="24618"/>
                </a:lnTo>
                <a:lnTo>
                  <a:pt x="16527" y="25391"/>
                </a:lnTo>
                <a:lnTo>
                  <a:pt x="43381" y="25674"/>
                </a:lnTo>
                <a:lnTo>
                  <a:pt x="208400" y="25717"/>
                </a:lnTo>
                <a:lnTo>
                  <a:pt x="220848" y="24764"/>
                </a:lnTo>
                <a:lnTo>
                  <a:pt x="231052" y="23177"/>
                </a:lnTo>
                <a:lnTo>
                  <a:pt x="239760" y="21166"/>
                </a:lnTo>
                <a:lnTo>
                  <a:pt x="250327" y="19826"/>
                </a:lnTo>
                <a:lnTo>
                  <a:pt x="262135" y="18932"/>
                </a:lnTo>
                <a:lnTo>
                  <a:pt x="285097" y="17939"/>
                </a:lnTo>
                <a:lnTo>
                  <a:pt x="301652" y="17497"/>
                </a:lnTo>
                <a:lnTo>
                  <a:pt x="310639" y="16427"/>
                </a:lnTo>
                <a:lnTo>
                  <a:pt x="320440" y="14762"/>
                </a:lnTo>
                <a:lnTo>
                  <a:pt x="330784" y="12699"/>
                </a:lnTo>
                <a:lnTo>
                  <a:pt x="339585" y="11323"/>
                </a:lnTo>
                <a:lnTo>
                  <a:pt x="347358" y="10406"/>
                </a:lnTo>
                <a:lnTo>
                  <a:pt x="354444" y="9795"/>
                </a:lnTo>
                <a:lnTo>
                  <a:pt x="361073" y="8435"/>
                </a:lnTo>
                <a:lnTo>
                  <a:pt x="367399" y="6575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05"/>
          <p:cNvSpPr/>
          <p:nvPr/>
        </p:nvSpPr>
        <p:spPr>
          <a:xfrm>
            <a:off x="7092357" y="2057400"/>
            <a:ext cx="308569" cy="188596"/>
          </a:xfrm>
          <a:custGeom>
            <a:avLst/>
            <a:gdLst/>
            <a:ahLst/>
            <a:cxnLst/>
            <a:rect l="0" t="0" r="0" b="0"/>
            <a:pathLst>
              <a:path w="308569" h="188596">
                <a:moveTo>
                  <a:pt x="17102" y="0"/>
                </a:moveTo>
                <a:lnTo>
                  <a:pt x="17102" y="4550"/>
                </a:lnTo>
                <a:lnTo>
                  <a:pt x="18055" y="6843"/>
                </a:lnTo>
                <a:lnTo>
                  <a:pt x="21653" y="11931"/>
                </a:lnTo>
                <a:lnTo>
                  <a:pt x="22994" y="14621"/>
                </a:lnTo>
                <a:lnTo>
                  <a:pt x="24483" y="20151"/>
                </a:lnTo>
                <a:lnTo>
                  <a:pt x="23928" y="25816"/>
                </a:lnTo>
                <a:lnTo>
                  <a:pt x="22606" y="33403"/>
                </a:lnTo>
                <a:lnTo>
                  <a:pt x="20771" y="42271"/>
                </a:lnTo>
                <a:lnTo>
                  <a:pt x="16193" y="62284"/>
                </a:lnTo>
                <a:lnTo>
                  <a:pt x="13639" y="72955"/>
                </a:lnTo>
                <a:lnTo>
                  <a:pt x="10983" y="81022"/>
                </a:lnTo>
                <a:lnTo>
                  <a:pt x="8260" y="87352"/>
                </a:lnTo>
                <a:lnTo>
                  <a:pt x="5493" y="92524"/>
                </a:lnTo>
                <a:lnTo>
                  <a:pt x="3648" y="97878"/>
                </a:lnTo>
                <a:lnTo>
                  <a:pt x="2418" y="103352"/>
                </a:lnTo>
                <a:lnTo>
                  <a:pt x="1598" y="108906"/>
                </a:lnTo>
                <a:lnTo>
                  <a:pt x="1051" y="115466"/>
                </a:lnTo>
                <a:lnTo>
                  <a:pt x="686" y="122697"/>
                </a:lnTo>
                <a:lnTo>
                  <a:pt x="174" y="141447"/>
                </a:lnTo>
                <a:lnTo>
                  <a:pt x="0" y="160867"/>
                </a:lnTo>
                <a:lnTo>
                  <a:pt x="938" y="164394"/>
                </a:lnTo>
                <a:lnTo>
                  <a:pt x="2516" y="166746"/>
                </a:lnTo>
                <a:lnTo>
                  <a:pt x="9288" y="172596"/>
                </a:lnTo>
                <a:lnTo>
                  <a:pt x="11893" y="175071"/>
                </a:lnTo>
                <a:lnTo>
                  <a:pt x="14582" y="176721"/>
                </a:lnTo>
                <a:lnTo>
                  <a:pt x="20110" y="178555"/>
                </a:lnTo>
                <a:lnTo>
                  <a:pt x="28282" y="179370"/>
                </a:lnTo>
                <a:lnTo>
                  <a:pt x="33128" y="179588"/>
                </a:lnTo>
                <a:lnTo>
                  <a:pt x="94559" y="179893"/>
                </a:lnTo>
                <a:lnTo>
                  <a:pt x="120174" y="180889"/>
                </a:lnTo>
                <a:lnTo>
                  <a:pt x="145825" y="182505"/>
                </a:lnTo>
                <a:lnTo>
                  <a:pt x="171498" y="184535"/>
                </a:lnTo>
                <a:lnTo>
                  <a:pt x="196232" y="185888"/>
                </a:lnTo>
                <a:lnTo>
                  <a:pt x="244036" y="187392"/>
                </a:lnTo>
                <a:lnTo>
                  <a:pt x="308568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06"/>
          <p:cNvSpPr/>
          <p:nvPr/>
        </p:nvSpPr>
        <p:spPr>
          <a:xfrm>
            <a:off x="7280909" y="2040255"/>
            <a:ext cx="60009" cy="428626"/>
          </a:xfrm>
          <a:custGeom>
            <a:avLst/>
            <a:gdLst/>
            <a:ahLst/>
            <a:cxnLst/>
            <a:rect l="0" t="0" r="0" b="0"/>
            <a:pathLst>
              <a:path w="60009" h="428626">
                <a:moveTo>
                  <a:pt x="0" y="0"/>
                </a:moveTo>
                <a:lnTo>
                  <a:pt x="0" y="42023"/>
                </a:lnTo>
                <a:lnTo>
                  <a:pt x="953" y="50875"/>
                </a:lnTo>
                <a:lnTo>
                  <a:pt x="2541" y="59634"/>
                </a:lnTo>
                <a:lnTo>
                  <a:pt x="4551" y="68331"/>
                </a:lnTo>
                <a:lnTo>
                  <a:pt x="5892" y="81749"/>
                </a:lnTo>
                <a:lnTo>
                  <a:pt x="6786" y="98314"/>
                </a:lnTo>
                <a:lnTo>
                  <a:pt x="7381" y="116978"/>
                </a:lnTo>
                <a:lnTo>
                  <a:pt x="8732" y="132277"/>
                </a:lnTo>
                <a:lnTo>
                  <a:pt x="10583" y="145335"/>
                </a:lnTo>
                <a:lnTo>
                  <a:pt x="12772" y="156897"/>
                </a:lnTo>
                <a:lnTo>
                  <a:pt x="14230" y="166511"/>
                </a:lnTo>
                <a:lnTo>
                  <a:pt x="15202" y="174824"/>
                </a:lnTo>
                <a:lnTo>
                  <a:pt x="15850" y="182272"/>
                </a:lnTo>
                <a:lnTo>
                  <a:pt x="16282" y="191999"/>
                </a:lnTo>
                <a:lnTo>
                  <a:pt x="16761" y="215508"/>
                </a:lnTo>
                <a:lnTo>
                  <a:pt x="17842" y="225587"/>
                </a:lnTo>
                <a:lnTo>
                  <a:pt x="19515" y="234211"/>
                </a:lnTo>
                <a:lnTo>
                  <a:pt x="21583" y="241865"/>
                </a:lnTo>
                <a:lnTo>
                  <a:pt x="22961" y="249826"/>
                </a:lnTo>
                <a:lnTo>
                  <a:pt x="23880" y="257990"/>
                </a:lnTo>
                <a:lnTo>
                  <a:pt x="24493" y="266291"/>
                </a:lnTo>
                <a:lnTo>
                  <a:pt x="25854" y="277540"/>
                </a:lnTo>
                <a:lnTo>
                  <a:pt x="29906" y="305278"/>
                </a:lnTo>
                <a:lnTo>
                  <a:pt x="32320" y="316866"/>
                </a:lnTo>
                <a:lnTo>
                  <a:pt x="34882" y="326497"/>
                </a:lnTo>
                <a:lnTo>
                  <a:pt x="37542" y="334822"/>
                </a:lnTo>
                <a:lnTo>
                  <a:pt x="39316" y="342277"/>
                </a:lnTo>
                <a:lnTo>
                  <a:pt x="40499" y="349152"/>
                </a:lnTo>
                <a:lnTo>
                  <a:pt x="41286" y="355640"/>
                </a:lnTo>
                <a:lnTo>
                  <a:pt x="42764" y="361871"/>
                </a:lnTo>
                <a:lnTo>
                  <a:pt x="44703" y="367929"/>
                </a:lnTo>
                <a:lnTo>
                  <a:pt x="46947" y="373874"/>
                </a:lnTo>
                <a:lnTo>
                  <a:pt x="48443" y="378789"/>
                </a:lnTo>
                <a:lnTo>
                  <a:pt x="50106" y="386790"/>
                </a:lnTo>
                <a:lnTo>
                  <a:pt x="51501" y="390258"/>
                </a:lnTo>
                <a:lnTo>
                  <a:pt x="53385" y="393522"/>
                </a:lnTo>
                <a:lnTo>
                  <a:pt x="55592" y="396650"/>
                </a:lnTo>
                <a:lnTo>
                  <a:pt x="57064" y="400641"/>
                </a:lnTo>
                <a:lnTo>
                  <a:pt x="58046" y="405206"/>
                </a:lnTo>
                <a:lnTo>
                  <a:pt x="60008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07"/>
          <p:cNvSpPr/>
          <p:nvPr/>
        </p:nvSpPr>
        <p:spPr>
          <a:xfrm>
            <a:off x="7418069" y="2235077"/>
            <a:ext cx="308494" cy="481079"/>
          </a:xfrm>
          <a:custGeom>
            <a:avLst/>
            <a:gdLst/>
            <a:ahLst/>
            <a:cxnLst/>
            <a:rect l="0" t="0" r="0" b="0"/>
            <a:pathLst>
              <a:path w="308494" h="481079">
                <a:moveTo>
                  <a:pt x="17146" y="2345"/>
                </a:moveTo>
                <a:lnTo>
                  <a:pt x="21697" y="15998"/>
                </a:lnTo>
                <a:lnTo>
                  <a:pt x="24527" y="29039"/>
                </a:lnTo>
                <a:lnTo>
                  <a:pt x="25365" y="43486"/>
                </a:lnTo>
                <a:lnTo>
                  <a:pt x="25613" y="59832"/>
                </a:lnTo>
                <a:lnTo>
                  <a:pt x="26601" y="69244"/>
                </a:lnTo>
                <a:lnTo>
                  <a:pt x="31589" y="105035"/>
                </a:lnTo>
                <a:lnTo>
                  <a:pt x="33090" y="118788"/>
                </a:lnTo>
                <a:lnTo>
                  <a:pt x="36297" y="130615"/>
                </a:lnTo>
                <a:lnTo>
                  <a:pt x="40897" y="143174"/>
                </a:lnTo>
                <a:lnTo>
                  <a:pt x="46117" y="158281"/>
                </a:lnTo>
                <a:lnTo>
                  <a:pt x="51612" y="169440"/>
                </a:lnTo>
                <a:lnTo>
                  <a:pt x="60060" y="181077"/>
                </a:lnTo>
                <a:lnTo>
                  <a:pt x="68411" y="190594"/>
                </a:lnTo>
                <a:lnTo>
                  <a:pt x="72633" y="194914"/>
                </a:lnTo>
                <a:lnTo>
                  <a:pt x="80224" y="200009"/>
                </a:lnTo>
                <a:lnTo>
                  <a:pt x="88996" y="204495"/>
                </a:lnTo>
                <a:lnTo>
                  <a:pt x="96070" y="206490"/>
                </a:lnTo>
                <a:lnTo>
                  <a:pt x="99289" y="206069"/>
                </a:lnTo>
                <a:lnTo>
                  <a:pt x="102388" y="204836"/>
                </a:lnTo>
                <a:lnTo>
                  <a:pt x="105406" y="203062"/>
                </a:lnTo>
                <a:lnTo>
                  <a:pt x="113840" y="201090"/>
                </a:lnTo>
                <a:lnTo>
                  <a:pt x="118757" y="200564"/>
                </a:lnTo>
                <a:lnTo>
                  <a:pt x="123938" y="199261"/>
                </a:lnTo>
                <a:lnTo>
                  <a:pt x="129298" y="197440"/>
                </a:lnTo>
                <a:lnTo>
                  <a:pt x="134776" y="195273"/>
                </a:lnTo>
                <a:lnTo>
                  <a:pt x="140334" y="191924"/>
                </a:lnTo>
                <a:lnTo>
                  <a:pt x="145944" y="187786"/>
                </a:lnTo>
                <a:lnTo>
                  <a:pt x="151589" y="183122"/>
                </a:lnTo>
                <a:lnTo>
                  <a:pt x="160400" y="172861"/>
                </a:lnTo>
                <a:lnTo>
                  <a:pt x="187471" y="132547"/>
                </a:lnTo>
                <a:lnTo>
                  <a:pt x="194514" y="120579"/>
                </a:lnTo>
                <a:lnTo>
                  <a:pt x="200161" y="109743"/>
                </a:lnTo>
                <a:lnTo>
                  <a:pt x="204879" y="99661"/>
                </a:lnTo>
                <a:lnTo>
                  <a:pt x="208976" y="90082"/>
                </a:lnTo>
                <a:lnTo>
                  <a:pt x="212660" y="80839"/>
                </a:lnTo>
                <a:lnTo>
                  <a:pt x="216068" y="71819"/>
                </a:lnTo>
                <a:lnTo>
                  <a:pt x="218341" y="63901"/>
                </a:lnTo>
                <a:lnTo>
                  <a:pt x="220866" y="50023"/>
                </a:lnTo>
                <a:lnTo>
                  <a:pt x="222287" y="36051"/>
                </a:lnTo>
                <a:lnTo>
                  <a:pt x="220080" y="23993"/>
                </a:lnTo>
                <a:lnTo>
                  <a:pt x="215923" y="11014"/>
                </a:lnTo>
                <a:lnTo>
                  <a:pt x="210134" y="257"/>
                </a:lnTo>
                <a:lnTo>
                  <a:pt x="210574" y="0"/>
                </a:lnTo>
                <a:lnTo>
                  <a:pt x="211821" y="782"/>
                </a:lnTo>
                <a:lnTo>
                  <a:pt x="212652" y="2256"/>
                </a:lnTo>
                <a:lnTo>
                  <a:pt x="213575" y="6433"/>
                </a:lnTo>
                <a:lnTo>
                  <a:pt x="216525" y="11464"/>
                </a:lnTo>
                <a:lnTo>
                  <a:pt x="218645" y="14139"/>
                </a:lnTo>
                <a:lnTo>
                  <a:pt x="221012" y="15923"/>
                </a:lnTo>
                <a:lnTo>
                  <a:pt x="223541" y="17112"/>
                </a:lnTo>
                <a:lnTo>
                  <a:pt x="226180" y="17905"/>
                </a:lnTo>
                <a:lnTo>
                  <a:pt x="227939" y="20338"/>
                </a:lnTo>
                <a:lnTo>
                  <a:pt x="232320" y="34770"/>
                </a:lnTo>
                <a:lnTo>
                  <a:pt x="235843" y="43012"/>
                </a:lnTo>
                <a:lnTo>
                  <a:pt x="243885" y="60424"/>
                </a:lnTo>
                <a:lnTo>
                  <a:pt x="254719" y="82842"/>
                </a:lnTo>
                <a:lnTo>
                  <a:pt x="294212" y="162139"/>
                </a:lnTo>
                <a:lnTo>
                  <a:pt x="297449" y="173695"/>
                </a:lnTo>
                <a:lnTo>
                  <a:pt x="299840" y="188038"/>
                </a:lnTo>
                <a:lnTo>
                  <a:pt x="304077" y="210288"/>
                </a:lnTo>
                <a:lnTo>
                  <a:pt x="305589" y="220984"/>
                </a:lnTo>
                <a:lnTo>
                  <a:pt x="306596" y="230972"/>
                </a:lnTo>
                <a:lnTo>
                  <a:pt x="307267" y="240488"/>
                </a:lnTo>
                <a:lnTo>
                  <a:pt x="308013" y="256141"/>
                </a:lnTo>
                <a:lnTo>
                  <a:pt x="308345" y="269448"/>
                </a:lnTo>
                <a:lnTo>
                  <a:pt x="308493" y="281713"/>
                </a:lnTo>
                <a:lnTo>
                  <a:pt x="306019" y="296053"/>
                </a:lnTo>
                <a:lnTo>
                  <a:pt x="301743" y="310999"/>
                </a:lnTo>
                <a:lnTo>
                  <a:pt x="296668" y="323992"/>
                </a:lnTo>
                <a:lnTo>
                  <a:pt x="291124" y="334887"/>
                </a:lnTo>
                <a:lnTo>
                  <a:pt x="274804" y="364771"/>
                </a:lnTo>
                <a:lnTo>
                  <a:pt x="265117" y="378265"/>
                </a:lnTo>
                <a:lnTo>
                  <a:pt x="254851" y="390118"/>
                </a:lnTo>
                <a:lnTo>
                  <a:pt x="244195" y="400878"/>
                </a:lnTo>
                <a:lnTo>
                  <a:pt x="233282" y="410909"/>
                </a:lnTo>
                <a:lnTo>
                  <a:pt x="222197" y="420453"/>
                </a:lnTo>
                <a:lnTo>
                  <a:pt x="210997" y="429674"/>
                </a:lnTo>
                <a:lnTo>
                  <a:pt x="188392" y="447539"/>
                </a:lnTo>
                <a:lnTo>
                  <a:pt x="177030" y="456304"/>
                </a:lnTo>
                <a:lnTo>
                  <a:pt x="167550" y="462147"/>
                </a:lnTo>
                <a:lnTo>
                  <a:pt x="159325" y="466042"/>
                </a:lnTo>
                <a:lnTo>
                  <a:pt x="151937" y="468639"/>
                </a:lnTo>
                <a:lnTo>
                  <a:pt x="144154" y="470370"/>
                </a:lnTo>
                <a:lnTo>
                  <a:pt x="136108" y="471524"/>
                </a:lnTo>
                <a:lnTo>
                  <a:pt x="127887" y="472294"/>
                </a:lnTo>
                <a:lnTo>
                  <a:pt x="119548" y="473759"/>
                </a:lnTo>
                <a:lnTo>
                  <a:pt x="111131" y="475689"/>
                </a:lnTo>
                <a:lnTo>
                  <a:pt x="102663" y="477928"/>
                </a:lnTo>
                <a:lnTo>
                  <a:pt x="95112" y="479420"/>
                </a:lnTo>
                <a:lnTo>
                  <a:pt x="88173" y="480415"/>
                </a:lnTo>
                <a:lnTo>
                  <a:pt x="81642" y="481078"/>
                </a:lnTo>
                <a:lnTo>
                  <a:pt x="75383" y="480568"/>
                </a:lnTo>
                <a:lnTo>
                  <a:pt x="69306" y="479275"/>
                </a:lnTo>
                <a:lnTo>
                  <a:pt x="63349" y="477461"/>
                </a:lnTo>
                <a:lnTo>
                  <a:pt x="54191" y="475445"/>
                </a:lnTo>
                <a:lnTo>
                  <a:pt x="45993" y="473597"/>
                </a:lnTo>
                <a:lnTo>
                  <a:pt x="41140" y="471770"/>
                </a:lnTo>
                <a:lnTo>
                  <a:pt x="35999" y="469600"/>
                </a:lnTo>
                <a:lnTo>
                  <a:pt x="32573" y="467201"/>
                </a:lnTo>
                <a:lnTo>
                  <a:pt x="30287" y="464649"/>
                </a:lnTo>
                <a:lnTo>
                  <a:pt x="26796" y="459274"/>
                </a:lnTo>
                <a:lnTo>
                  <a:pt x="19476" y="450892"/>
                </a:lnTo>
                <a:lnTo>
                  <a:pt x="14054" y="445222"/>
                </a:lnTo>
                <a:lnTo>
                  <a:pt x="12227" y="441424"/>
                </a:lnTo>
                <a:lnTo>
                  <a:pt x="8704" y="427929"/>
                </a:lnTo>
                <a:lnTo>
                  <a:pt x="0" y="4138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08"/>
          <p:cNvSpPr/>
          <p:nvPr/>
        </p:nvSpPr>
        <p:spPr>
          <a:xfrm>
            <a:off x="7958137" y="2177414"/>
            <a:ext cx="51436" cy="301662"/>
          </a:xfrm>
          <a:custGeom>
            <a:avLst/>
            <a:gdLst/>
            <a:ahLst/>
            <a:cxnLst/>
            <a:rect l="0" t="0" r="0" b="0"/>
            <a:pathLst>
              <a:path w="51436" h="301662">
                <a:moveTo>
                  <a:pt x="0" y="0"/>
                </a:moveTo>
                <a:lnTo>
                  <a:pt x="0" y="66692"/>
                </a:lnTo>
                <a:lnTo>
                  <a:pt x="953" y="73989"/>
                </a:lnTo>
                <a:lnTo>
                  <a:pt x="2539" y="82664"/>
                </a:lnTo>
                <a:lnTo>
                  <a:pt x="4551" y="92257"/>
                </a:lnTo>
                <a:lnTo>
                  <a:pt x="5892" y="101510"/>
                </a:lnTo>
                <a:lnTo>
                  <a:pt x="6785" y="110536"/>
                </a:lnTo>
                <a:lnTo>
                  <a:pt x="7382" y="119411"/>
                </a:lnTo>
                <a:lnTo>
                  <a:pt x="8730" y="131042"/>
                </a:lnTo>
                <a:lnTo>
                  <a:pt x="12771" y="159206"/>
                </a:lnTo>
                <a:lnTo>
                  <a:pt x="15182" y="171860"/>
                </a:lnTo>
                <a:lnTo>
                  <a:pt x="17742" y="183154"/>
                </a:lnTo>
                <a:lnTo>
                  <a:pt x="20400" y="193540"/>
                </a:lnTo>
                <a:lnTo>
                  <a:pt x="22172" y="202370"/>
                </a:lnTo>
                <a:lnTo>
                  <a:pt x="23354" y="210161"/>
                </a:lnTo>
                <a:lnTo>
                  <a:pt x="24142" y="217260"/>
                </a:lnTo>
                <a:lnTo>
                  <a:pt x="24667" y="224850"/>
                </a:lnTo>
                <a:lnTo>
                  <a:pt x="25017" y="232768"/>
                </a:lnTo>
                <a:lnTo>
                  <a:pt x="25510" y="255023"/>
                </a:lnTo>
                <a:lnTo>
                  <a:pt x="25677" y="275060"/>
                </a:lnTo>
                <a:lnTo>
                  <a:pt x="26643" y="278623"/>
                </a:lnTo>
                <a:lnTo>
                  <a:pt x="28239" y="281951"/>
                </a:lnTo>
                <a:lnTo>
                  <a:pt x="30256" y="285123"/>
                </a:lnTo>
                <a:lnTo>
                  <a:pt x="32553" y="289142"/>
                </a:lnTo>
                <a:lnTo>
                  <a:pt x="37646" y="298688"/>
                </a:lnTo>
                <a:lnTo>
                  <a:pt x="39384" y="301043"/>
                </a:lnTo>
                <a:lnTo>
                  <a:pt x="40543" y="301661"/>
                </a:lnTo>
                <a:lnTo>
                  <a:pt x="41317" y="301120"/>
                </a:lnTo>
                <a:lnTo>
                  <a:pt x="41832" y="299807"/>
                </a:lnTo>
                <a:lnTo>
                  <a:pt x="42404" y="295808"/>
                </a:lnTo>
                <a:lnTo>
                  <a:pt x="43509" y="294360"/>
                </a:lnTo>
                <a:lnTo>
                  <a:pt x="45200" y="293396"/>
                </a:lnTo>
                <a:lnTo>
                  <a:pt x="51435" y="2914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09"/>
          <p:cNvSpPr/>
          <p:nvPr/>
        </p:nvSpPr>
        <p:spPr>
          <a:xfrm>
            <a:off x="7786687" y="2280285"/>
            <a:ext cx="334329" cy="51436"/>
          </a:xfrm>
          <a:custGeom>
            <a:avLst/>
            <a:gdLst/>
            <a:ahLst/>
            <a:cxnLst/>
            <a:rect l="0" t="0" r="0" b="0"/>
            <a:pathLst>
              <a:path w="334329" h="51436">
                <a:moveTo>
                  <a:pt x="0" y="51435"/>
                </a:moveTo>
                <a:lnTo>
                  <a:pt x="9102" y="42333"/>
                </a:lnTo>
                <a:lnTo>
                  <a:pt x="13688" y="39652"/>
                </a:lnTo>
                <a:lnTo>
                  <a:pt x="18650" y="37864"/>
                </a:lnTo>
                <a:lnTo>
                  <a:pt x="23863" y="36673"/>
                </a:lnTo>
                <a:lnTo>
                  <a:pt x="53955" y="30445"/>
                </a:lnTo>
                <a:lnTo>
                  <a:pt x="63592" y="28869"/>
                </a:lnTo>
                <a:lnTo>
                  <a:pt x="71923" y="27818"/>
                </a:lnTo>
                <a:lnTo>
                  <a:pt x="79380" y="27118"/>
                </a:lnTo>
                <a:lnTo>
                  <a:pt x="87211" y="26651"/>
                </a:lnTo>
                <a:lnTo>
                  <a:pt x="103530" y="26132"/>
                </a:lnTo>
                <a:lnTo>
                  <a:pt x="111883" y="25041"/>
                </a:lnTo>
                <a:lnTo>
                  <a:pt x="120309" y="23361"/>
                </a:lnTo>
                <a:lnTo>
                  <a:pt x="128783" y="21289"/>
                </a:lnTo>
                <a:lnTo>
                  <a:pt x="137291" y="19908"/>
                </a:lnTo>
                <a:lnTo>
                  <a:pt x="145819" y="18987"/>
                </a:lnTo>
                <a:lnTo>
                  <a:pt x="154363" y="18373"/>
                </a:lnTo>
                <a:lnTo>
                  <a:pt x="171489" y="16058"/>
                </a:lnTo>
                <a:lnTo>
                  <a:pt x="220997" y="8407"/>
                </a:lnTo>
                <a:lnTo>
                  <a:pt x="243535" y="5604"/>
                </a:lnTo>
                <a:lnTo>
                  <a:pt x="263321" y="3736"/>
                </a:lnTo>
                <a:lnTo>
                  <a:pt x="295149" y="1660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10"/>
          <p:cNvSpPr/>
          <p:nvPr/>
        </p:nvSpPr>
        <p:spPr>
          <a:xfrm>
            <a:off x="8200010" y="2084871"/>
            <a:ext cx="262534" cy="383892"/>
          </a:xfrm>
          <a:custGeom>
            <a:avLst/>
            <a:gdLst/>
            <a:ahLst/>
            <a:cxnLst/>
            <a:rect l="0" t="0" r="0" b="0"/>
            <a:pathLst>
              <a:path w="262534" h="383892">
                <a:moveTo>
                  <a:pt x="169607" y="32536"/>
                </a:moveTo>
                <a:lnTo>
                  <a:pt x="178709" y="23435"/>
                </a:lnTo>
                <a:lnTo>
                  <a:pt x="181390" y="19801"/>
                </a:lnTo>
                <a:lnTo>
                  <a:pt x="184369" y="13223"/>
                </a:lnTo>
                <a:lnTo>
                  <a:pt x="186046" y="4166"/>
                </a:lnTo>
                <a:lnTo>
                  <a:pt x="184377" y="2192"/>
                </a:lnTo>
                <a:lnTo>
                  <a:pt x="181359" y="877"/>
                </a:lnTo>
                <a:lnTo>
                  <a:pt x="177441" y="0"/>
                </a:lnTo>
                <a:lnTo>
                  <a:pt x="172924" y="368"/>
                </a:lnTo>
                <a:lnTo>
                  <a:pt x="168009" y="1566"/>
                </a:lnTo>
                <a:lnTo>
                  <a:pt x="162827" y="3317"/>
                </a:lnTo>
                <a:lnTo>
                  <a:pt x="158420" y="4484"/>
                </a:lnTo>
                <a:lnTo>
                  <a:pt x="150982" y="5781"/>
                </a:lnTo>
                <a:lnTo>
                  <a:pt x="143856" y="8032"/>
                </a:lnTo>
                <a:lnTo>
                  <a:pt x="134342" y="11437"/>
                </a:lnTo>
                <a:lnTo>
                  <a:pt x="123236" y="15613"/>
                </a:lnTo>
                <a:lnTo>
                  <a:pt x="113929" y="19349"/>
                </a:lnTo>
                <a:lnTo>
                  <a:pt x="105819" y="22792"/>
                </a:lnTo>
                <a:lnTo>
                  <a:pt x="91726" y="29158"/>
                </a:lnTo>
                <a:lnTo>
                  <a:pt x="73083" y="38097"/>
                </a:lnTo>
                <a:lnTo>
                  <a:pt x="26756" y="61105"/>
                </a:lnTo>
                <a:lnTo>
                  <a:pt x="21985" y="64917"/>
                </a:lnTo>
                <a:lnTo>
                  <a:pt x="14145" y="74233"/>
                </a:lnTo>
                <a:lnTo>
                  <a:pt x="7486" y="82183"/>
                </a:lnTo>
                <a:lnTo>
                  <a:pt x="4376" y="85636"/>
                </a:lnTo>
                <a:lnTo>
                  <a:pt x="2303" y="88891"/>
                </a:lnTo>
                <a:lnTo>
                  <a:pt x="0" y="95048"/>
                </a:lnTo>
                <a:lnTo>
                  <a:pt x="338" y="98023"/>
                </a:lnTo>
                <a:lnTo>
                  <a:pt x="1516" y="100959"/>
                </a:lnTo>
                <a:lnTo>
                  <a:pt x="3254" y="103869"/>
                </a:lnTo>
                <a:lnTo>
                  <a:pt x="5185" y="109642"/>
                </a:lnTo>
                <a:lnTo>
                  <a:pt x="5699" y="112515"/>
                </a:lnTo>
                <a:lnTo>
                  <a:pt x="8812" y="118247"/>
                </a:lnTo>
                <a:lnTo>
                  <a:pt x="14020" y="125138"/>
                </a:lnTo>
                <a:lnTo>
                  <a:pt x="19813" y="128620"/>
                </a:lnTo>
                <a:lnTo>
                  <a:pt x="28736" y="133343"/>
                </a:lnTo>
                <a:lnTo>
                  <a:pt x="39053" y="138616"/>
                </a:lnTo>
                <a:lnTo>
                  <a:pt x="44471" y="140404"/>
                </a:lnTo>
                <a:lnTo>
                  <a:pt x="49988" y="141596"/>
                </a:lnTo>
                <a:lnTo>
                  <a:pt x="55572" y="142390"/>
                </a:lnTo>
                <a:lnTo>
                  <a:pt x="66913" y="146729"/>
                </a:lnTo>
                <a:lnTo>
                  <a:pt x="82095" y="153432"/>
                </a:lnTo>
                <a:lnTo>
                  <a:pt x="99835" y="161711"/>
                </a:lnTo>
                <a:lnTo>
                  <a:pt x="132248" y="175990"/>
                </a:lnTo>
                <a:lnTo>
                  <a:pt x="147558" y="182464"/>
                </a:lnTo>
                <a:lnTo>
                  <a:pt x="161575" y="189638"/>
                </a:lnTo>
                <a:lnTo>
                  <a:pt x="174730" y="197278"/>
                </a:lnTo>
                <a:lnTo>
                  <a:pt x="187310" y="205229"/>
                </a:lnTo>
                <a:lnTo>
                  <a:pt x="198554" y="213387"/>
                </a:lnTo>
                <a:lnTo>
                  <a:pt x="208907" y="221684"/>
                </a:lnTo>
                <a:lnTo>
                  <a:pt x="218668" y="230072"/>
                </a:lnTo>
                <a:lnTo>
                  <a:pt x="226127" y="237569"/>
                </a:lnTo>
                <a:lnTo>
                  <a:pt x="232052" y="244472"/>
                </a:lnTo>
                <a:lnTo>
                  <a:pt x="236954" y="250979"/>
                </a:lnTo>
                <a:lnTo>
                  <a:pt x="241176" y="257223"/>
                </a:lnTo>
                <a:lnTo>
                  <a:pt x="244942" y="263290"/>
                </a:lnTo>
                <a:lnTo>
                  <a:pt x="250714" y="274158"/>
                </a:lnTo>
                <a:lnTo>
                  <a:pt x="254917" y="286585"/>
                </a:lnTo>
                <a:lnTo>
                  <a:pt x="259275" y="296577"/>
                </a:lnTo>
                <a:lnTo>
                  <a:pt x="261847" y="304828"/>
                </a:lnTo>
                <a:lnTo>
                  <a:pt x="262533" y="308361"/>
                </a:lnTo>
                <a:lnTo>
                  <a:pt x="262037" y="312622"/>
                </a:lnTo>
                <a:lnTo>
                  <a:pt x="258948" y="322436"/>
                </a:lnTo>
                <a:lnTo>
                  <a:pt x="254398" y="330608"/>
                </a:lnTo>
                <a:lnTo>
                  <a:pt x="246483" y="340564"/>
                </a:lnTo>
                <a:lnTo>
                  <a:pt x="240922" y="346602"/>
                </a:lnTo>
                <a:lnTo>
                  <a:pt x="235275" y="352461"/>
                </a:lnTo>
                <a:lnTo>
                  <a:pt x="231483" y="355357"/>
                </a:lnTo>
                <a:lnTo>
                  <a:pt x="227051" y="358240"/>
                </a:lnTo>
                <a:lnTo>
                  <a:pt x="222190" y="361114"/>
                </a:lnTo>
                <a:lnTo>
                  <a:pt x="214250" y="366848"/>
                </a:lnTo>
                <a:lnTo>
                  <a:pt x="210799" y="369711"/>
                </a:lnTo>
                <a:lnTo>
                  <a:pt x="206593" y="371619"/>
                </a:lnTo>
                <a:lnTo>
                  <a:pt x="201884" y="372892"/>
                </a:lnTo>
                <a:lnTo>
                  <a:pt x="196841" y="373740"/>
                </a:lnTo>
                <a:lnTo>
                  <a:pt x="191573" y="375258"/>
                </a:lnTo>
                <a:lnTo>
                  <a:pt x="186156" y="377222"/>
                </a:lnTo>
                <a:lnTo>
                  <a:pt x="180640" y="379484"/>
                </a:lnTo>
                <a:lnTo>
                  <a:pt x="172199" y="380992"/>
                </a:lnTo>
                <a:lnTo>
                  <a:pt x="161811" y="381998"/>
                </a:lnTo>
                <a:lnTo>
                  <a:pt x="134595" y="383413"/>
                </a:lnTo>
                <a:lnTo>
                  <a:pt x="129120" y="383611"/>
                </a:lnTo>
                <a:lnTo>
                  <a:pt x="103213" y="383891"/>
                </a:lnTo>
                <a:lnTo>
                  <a:pt x="93912" y="382977"/>
                </a:lnTo>
                <a:lnTo>
                  <a:pt x="84854" y="381416"/>
                </a:lnTo>
                <a:lnTo>
                  <a:pt x="75957" y="379423"/>
                </a:lnTo>
                <a:lnTo>
                  <a:pt x="69074" y="377141"/>
                </a:lnTo>
                <a:lnTo>
                  <a:pt x="63533" y="374668"/>
                </a:lnTo>
                <a:lnTo>
                  <a:pt x="58885" y="372067"/>
                </a:lnTo>
                <a:lnTo>
                  <a:pt x="51183" y="366636"/>
                </a:lnTo>
                <a:lnTo>
                  <a:pt x="43631" y="361047"/>
                </a:lnTo>
                <a:lnTo>
                  <a:pt x="38951" y="358224"/>
                </a:lnTo>
                <a:lnTo>
                  <a:pt x="33926" y="355389"/>
                </a:lnTo>
                <a:lnTo>
                  <a:pt x="30575" y="352546"/>
                </a:lnTo>
                <a:lnTo>
                  <a:pt x="28342" y="349699"/>
                </a:lnTo>
                <a:lnTo>
                  <a:pt x="22659" y="338600"/>
                </a:lnTo>
                <a:lnTo>
                  <a:pt x="20206" y="333734"/>
                </a:lnTo>
                <a:lnTo>
                  <a:pt x="18571" y="325727"/>
                </a:lnTo>
                <a:lnTo>
                  <a:pt x="17482" y="315627"/>
                </a:lnTo>
                <a:lnTo>
                  <a:pt x="16755" y="304131"/>
                </a:lnTo>
                <a:lnTo>
                  <a:pt x="17224" y="294562"/>
                </a:lnTo>
                <a:lnTo>
                  <a:pt x="18487" y="286277"/>
                </a:lnTo>
                <a:lnTo>
                  <a:pt x="20283" y="278850"/>
                </a:lnTo>
                <a:lnTo>
                  <a:pt x="22433" y="271992"/>
                </a:lnTo>
                <a:lnTo>
                  <a:pt x="24818" y="265516"/>
                </a:lnTo>
                <a:lnTo>
                  <a:pt x="27361" y="259294"/>
                </a:lnTo>
                <a:lnTo>
                  <a:pt x="31914" y="251335"/>
                </a:lnTo>
                <a:lnTo>
                  <a:pt x="37807" y="242220"/>
                </a:lnTo>
                <a:lnTo>
                  <a:pt x="44593" y="232333"/>
                </a:lnTo>
                <a:lnTo>
                  <a:pt x="51022" y="223836"/>
                </a:lnTo>
                <a:lnTo>
                  <a:pt x="57213" y="216267"/>
                </a:lnTo>
                <a:lnTo>
                  <a:pt x="63245" y="209316"/>
                </a:lnTo>
                <a:lnTo>
                  <a:pt x="71077" y="201824"/>
                </a:lnTo>
                <a:lnTo>
                  <a:pt x="80107" y="193972"/>
                </a:lnTo>
                <a:lnTo>
                  <a:pt x="89938" y="185880"/>
                </a:lnTo>
                <a:lnTo>
                  <a:pt x="98397" y="178581"/>
                </a:lnTo>
                <a:lnTo>
                  <a:pt x="105941" y="171809"/>
                </a:lnTo>
                <a:lnTo>
                  <a:pt x="119403" y="159205"/>
                </a:lnTo>
                <a:lnTo>
                  <a:pt x="144840" y="134366"/>
                </a:lnTo>
                <a:lnTo>
                  <a:pt x="151615" y="125101"/>
                </a:lnTo>
                <a:lnTo>
                  <a:pt x="158753" y="114634"/>
                </a:lnTo>
                <a:lnTo>
                  <a:pt x="163323" y="109175"/>
                </a:lnTo>
                <a:lnTo>
                  <a:pt x="172530" y="98983"/>
                </a:lnTo>
                <a:lnTo>
                  <a:pt x="179797" y="91278"/>
                </a:lnTo>
                <a:lnTo>
                  <a:pt x="186201" y="82139"/>
                </a:lnTo>
                <a:lnTo>
                  <a:pt x="191270" y="72679"/>
                </a:lnTo>
                <a:lnTo>
                  <a:pt x="193523" y="65300"/>
                </a:lnTo>
                <a:lnTo>
                  <a:pt x="194791" y="55791"/>
                </a:lnTo>
                <a:lnTo>
                  <a:pt x="194017" y="53754"/>
                </a:lnTo>
                <a:lnTo>
                  <a:pt x="192547" y="52396"/>
                </a:lnTo>
                <a:lnTo>
                  <a:pt x="190615" y="51491"/>
                </a:lnTo>
                <a:lnTo>
                  <a:pt x="185930" y="50486"/>
                </a:lnTo>
                <a:lnTo>
                  <a:pt x="179719" y="50039"/>
                </a:lnTo>
                <a:lnTo>
                  <a:pt x="170609" y="49840"/>
                </a:lnTo>
                <a:lnTo>
                  <a:pt x="66737" y="496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11"/>
          <p:cNvSpPr/>
          <p:nvPr/>
        </p:nvSpPr>
        <p:spPr>
          <a:xfrm>
            <a:off x="8499533" y="2057431"/>
            <a:ext cx="307016" cy="394168"/>
          </a:xfrm>
          <a:custGeom>
            <a:avLst/>
            <a:gdLst/>
            <a:ahLst/>
            <a:cxnLst/>
            <a:rect l="0" t="0" r="0" b="0"/>
            <a:pathLst>
              <a:path w="307016" h="394168">
                <a:moveTo>
                  <a:pt x="127259" y="8541"/>
                </a:moveTo>
                <a:lnTo>
                  <a:pt x="196771" y="8541"/>
                </a:lnTo>
                <a:lnTo>
                  <a:pt x="203128" y="9494"/>
                </a:lnTo>
                <a:lnTo>
                  <a:pt x="208318" y="11081"/>
                </a:lnTo>
                <a:lnTo>
                  <a:pt x="216626" y="14433"/>
                </a:lnTo>
                <a:lnTo>
                  <a:pt x="223492" y="15922"/>
                </a:lnTo>
                <a:lnTo>
                  <a:pt x="225704" y="15367"/>
                </a:lnTo>
                <a:lnTo>
                  <a:pt x="227180" y="14044"/>
                </a:lnTo>
                <a:lnTo>
                  <a:pt x="228162" y="12210"/>
                </a:lnTo>
                <a:lnTo>
                  <a:pt x="227866" y="10987"/>
                </a:lnTo>
                <a:lnTo>
                  <a:pt x="226715" y="10172"/>
                </a:lnTo>
                <a:lnTo>
                  <a:pt x="222897" y="9266"/>
                </a:lnTo>
                <a:lnTo>
                  <a:pt x="214440" y="8756"/>
                </a:lnTo>
                <a:lnTo>
                  <a:pt x="189562" y="8569"/>
                </a:lnTo>
                <a:lnTo>
                  <a:pt x="177367" y="7608"/>
                </a:lnTo>
                <a:lnTo>
                  <a:pt x="140957" y="3999"/>
                </a:lnTo>
                <a:lnTo>
                  <a:pt x="124009" y="2655"/>
                </a:lnTo>
                <a:lnTo>
                  <a:pt x="108899" y="1760"/>
                </a:lnTo>
                <a:lnTo>
                  <a:pt x="70928" y="322"/>
                </a:lnTo>
                <a:lnTo>
                  <a:pt x="33061" y="0"/>
                </a:lnTo>
                <a:lnTo>
                  <a:pt x="30171" y="942"/>
                </a:lnTo>
                <a:lnTo>
                  <a:pt x="28243" y="2522"/>
                </a:lnTo>
                <a:lnTo>
                  <a:pt x="26958" y="4528"/>
                </a:lnTo>
                <a:lnTo>
                  <a:pt x="25531" y="9298"/>
                </a:lnTo>
                <a:lnTo>
                  <a:pt x="24615" y="20121"/>
                </a:lnTo>
                <a:lnTo>
                  <a:pt x="24456" y="28588"/>
                </a:lnTo>
                <a:lnTo>
                  <a:pt x="23482" y="31431"/>
                </a:lnTo>
                <a:lnTo>
                  <a:pt x="17557" y="41887"/>
                </a:lnTo>
                <a:lnTo>
                  <a:pt x="15072" y="47917"/>
                </a:lnTo>
                <a:lnTo>
                  <a:pt x="12462" y="54794"/>
                </a:lnTo>
                <a:lnTo>
                  <a:pt x="10724" y="64141"/>
                </a:lnTo>
                <a:lnTo>
                  <a:pt x="9564" y="75136"/>
                </a:lnTo>
                <a:lnTo>
                  <a:pt x="8791" y="87227"/>
                </a:lnTo>
                <a:lnTo>
                  <a:pt x="7322" y="96241"/>
                </a:lnTo>
                <a:lnTo>
                  <a:pt x="5392" y="103203"/>
                </a:lnTo>
                <a:lnTo>
                  <a:pt x="1658" y="113478"/>
                </a:lnTo>
                <a:lnTo>
                  <a:pt x="0" y="121220"/>
                </a:lnTo>
                <a:lnTo>
                  <a:pt x="509" y="127475"/>
                </a:lnTo>
                <a:lnTo>
                  <a:pt x="1802" y="135455"/>
                </a:lnTo>
                <a:lnTo>
                  <a:pt x="3616" y="144585"/>
                </a:lnTo>
                <a:lnTo>
                  <a:pt x="4826" y="151625"/>
                </a:lnTo>
                <a:lnTo>
                  <a:pt x="6169" y="161986"/>
                </a:lnTo>
                <a:lnTo>
                  <a:pt x="7480" y="165131"/>
                </a:lnTo>
                <a:lnTo>
                  <a:pt x="9307" y="167227"/>
                </a:lnTo>
                <a:lnTo>
                  <a:pt x="11477" y="168624"/>
                </a:lnTo>
                <a:lnTo>
                  <a:pt x="12923" y="170508"/>
                </a:lnTo>
                <a:lnTo>
                  <a:pt x="13888" y="172716"/>
                </a:lnTo>
                <a:lnTo>
                  <a:pt x="14531" y="175141"/>
                </a:lnTo>
                <a:lnTo>
                  <a:pt x="15912" y="175805"/>
                </a:lnTo>
                <a:lnTo>
                  <a:pt x="17785" y="175296"/>
                </a:lnTo>
                <a:lnTo>
                  <a:pt x="19987" y="174003"/>
                </a:lnTo>
                <a:lnTo>
                  <a:pt x="24972" y="172567"/>
                </a:lnTo>
                <a:lnTo>
                  <a:pt x="27635" y="172184"/>
                </a:lnTo>
                <a:lnTo>
                  <a:pt x="30363" y="170977"/>
                </a:lnTo>
                <a:lnTo>
                  <a:pt x="35935" y="167095"/>
                </a:lnTo>
                <a:lnTo>
                  <a:pt x="39706" y="165679"/>
                </a:lnTo>
                <a:lnTo>
                  <a:pt x="48976" y="164105"/>
                </a:lnTo>
                <a:lnTo>
                  <a:pt x="56908" y="160866"/>
                </a:lnTo>
                <a:lnTo>
                  <a:pt x="60356" y="158668"/>
                </a:lnTo>
                <a:lnTo>
                  <a:pt x="69267" y="156227"/>
                </a:lnTo>
                <a:lnTo>
                  <a:pt x="74310" y="155576"/>
                </a:lnTo>
                <a:lnTo>
                  <a:pt x="79577" y="154189"/>
                </a:lnTo>
                <a:lnTo>
                  <a:pt x="84994" y="152312"/>
                </a:lnTo>
                <a:lnTo>
                  <a:pt x="90510" y="150108"/>
                </a:lnTo>
                <a:lnTo>
                  <a:pt x="99179" y="147660"/>
                </a:lnTo>
                <a:lnTo>
                  <a:pt x="102824" y="147007"/>
                </a:lnTo>
                <a:lnTo>
                  <a:pt x="109064" y="146572"/>
                </a:lnTo>
                <a:lnTo>
                  <a:pt x="117034" y="146281"/>
                </a:lnTo>
                <a:lnTo>
                  <a:pt x="148995" y="145873"/>
                </a:lnTo>
                <a:lnTo>
                  <a:pt x="161752" y="145816"/>
                </a:lnTo>
                <a:lnTo>
                  <a:pt x="173115" y="146730"/>
                </a:lnTo>
                <a:lnTo>
                  <a:pt x="183547" y="148292"/>
                </a:lnTo>
                <a:lnTo>
                  <a:pt x="193359" y="150286"/>
                </a:lnTo>
                <a:lnTo>
                  <a:pt x="201806" y="152568"/>
                </a:lnTo>
                <a:lnTo>
                  <a:pt x="209343" y="155041"/>
                </a:lnTo>
                <a:lnTo>
                  <a:pt x="216271" y="157643"/>
                </a:lnTo>
                <a:lnTo>
                  <a:pt x="222795" y="160330"/>
                </a:lnTo>
                <a:lnTo>
                  <a:pt x="229050" y="163074"/>
                </a:lnTo>
                <a:lnTo>
                  <a:pt x="241079" y="168662"/>
                </a:lnTo>
                <a:lnTo>
                  <a:pt x="252776" y="174321"/>
                </a:lnTo>
                <a:lnTo>
                  <a:pt x="258562" y="178116"/>
                </a:lnTo>
                <a:lnTo>
                  <a:pt x="264325" y="182551"/>
                </a:lnTo>
                <a:lnTo>
                  <a:pt x="270071" y="187413"/>
                </a:lnTo>
                <a:lnTo>
                  <a:pt x="278996" y="195355"/>
                </a:lnTo>
                <a:lnTo>
                  <a:pt x="287091" y="203012"/>
                </a:lnTo>
                <a:lnTo>
                  <a:pt x="297038" y="212765"/>
                </a:lnTo>
                <a:lnTo>
                  <a:pt x="300453" y="218985"/>
                </a:lnTo>
                <a:lnTo>
                  <a:pt x="302728" y="225990"/>
                </a:lnTo>
                <a:lnTo>
                  <a:pt x="304247" y="233517"/>
                </a:lnTo>
                <a:lnTo>
                  <a:pt x="305259" y="240440"/>
                </a:lnTo>
                <a:lnTo>
                  <a:pt x="305933" y="246960"/>
                </a:lnTo>
                <a:lnTo>
                  <a:pt x="306382" y="253212"/>
                </a:lnTo>
                <a:lnTo>
                  <a:pt x="306882" y="265239"/>
                </a:lnTo>
                <a:lnTo>
                  <a:pt x="307015" y="271113"/>
                </a:lnTo>
                <a:lnTo>
                  <a:pt x="304624" y="282720"/>
                </a:lnTo>
                <a:lnTo>
                  <a:pt x="302652" y="288482"/>
                </a:lnTo>
                <a:lnTo>
                  <a:pt x="295382" y="299964"/>
                </a:lnTo>
                <a:lnTo>
                  <a:pt x="285800" y="311418"/>
                </a:lnTo>
                <a:lnTo>
                  <a:pt x="280579" y="317139"/>
                </a:lnTo>
                <a:lnTo>
                  <a:pt x="275192" y="322858"/>
                </a:lnTo>
                <a:lnTo>
                  <a:pt x="268743" y="328576"/>
                </a:lnTo>
                <a:lnTo>
                  <a:pt x="261588" y="334292"/>
                </a:lnTo>
                <a:lnTo>
                  <a:pt x="253959" y="340009"/>
                </a:lnTo>
                <a:lnTo>
                  <a:pt x="246015" y="344772"/>
                </a:lnTo>
                <a:lnTo>
                  <a:pt x="237863" y="348900"/>
                </a:lnTo>
                <a:lnTo>
                  <a:pt x="229570" y="352604"/>
                </a:lnTo>
                <a:lnTo>
                  <a:pt x="190593" y="371471"/>
                </a:lnTo>
                <a:lnTo>
                  <a:pt x="178055" y="376224"/>
                </a:lnTo>
                <a:lnTo>
                  <a:pt x="166838" y="379393"/>
                </a:lnTo>
                <a:lnTo>
                  <a:pt x="156503" y="381506"/>
                </a:lnTo>
                <a:lnTo>
                  <a:pt x="146754" y="383867"/>
                </a:lnTo>
                <a:lnTo>
                  <a:pt x="137399" y="386393"/>
                </a:lnTo>
                <a:lnTo>
                  <a:pt x="128304" y="389030"/>
                </a:lnTo>
                <a:lnTo>
                  <a:pt x="120336" y="390788"/>
                </a:lnTo>
                <a:lnTo>
                  <a:pt x="113118" y="391960"/>
                </a:lnTo>
                <a:lnTo>
                  <a:pt x="106402" y="392741"/>
                </a:lnTo>
                <a:lnTo>
                  <a:pt x="100019" y="393262"/>
                </a:lnTo>
                <a:lnTo>
                  <a:pt x="93860" y="393609"/>
                </a:lnTo>
                <a:lnTo>
                  <a:pt x="81934" y="393995"/>
                </a:lnTo>
                <a:lnTo>
                  <a:pt x="70285" y="394167"/>
                </a:lnTo>
                <a:lnTo>
                  <a:pt x="65464" y="393260"/>
                </a:lnTo>
                <a:lnTo>
                  <a:pt x="54128" y="388385"/>
                </a:lnTo>
                <a:lnTo>
                  <a:pt x="50883" y="387500"/>
                </a:lnTo>
                <a:lnTo>
                  <a:pt x="32961" y="3771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12"/>
          <p:cNvSpPr/>
          <p:nvPr/>
        </p:nvSpPr>
        <p:spPr>
          <a:xfrm>
            <a:off x="2214562" y="3103245"/>
            <a:ext cx="428626" cy="42863"/>
          </a:xfrm>
          <a:custGeom>
            <a:avLst/>
            <a:gdLst/>
            <a:ahLst/>
            <a:cxnLst/>
            <a:rect l="0" t="0" r="0" b="0"/>
            <a:pathLst>
              <a:path w="428626" h="42863">
                <a:moveTo>
                  <a:pt x="0" y="42862"/>
                </a:moveTo>
                <a:lnTo>
                  <a:pt x="41638" y="42862"/>
                </a:lnTo>
                <a:lnTo>
                  <a:pt x="51571" y="41910"/>
                </a:lnTo>
                <a:lnTo>
                  <a:pt x="80388" y="38311"/>
                </a:lnTo>
                <a:lnTo>
                  <a:pt x="102169" y="36971"/>
                </a:lnTo>
                <a:lnTo>
                  <a:pt x="156851" y="35481"/>
                </a:lnTo>
                <a:lnTo>
                  <a:pt x="240512" y="34394"/>
                </a:lnTo>
                <a:lnTo>
                  <a:pt x="253687" y="33407"/>
                </a:lnTo>
                <a:lnTo>
                  <a:pt x="288645" y="29770"/>
                </a:lnTo>
                <a:lnTo>
                  <a:pt x="304825" y="27467"/>
                </a:lnTo>
                <a:lnTo>
                  <a:pt x="319422" y="24978"/>
                </a:lnTo>
                <a:lnTo>
                  <a:pt x="332963" y="22367"/>
                </a:lnTo>
                <a:lnTo>
                  <a:pt x="343895" y="20626"/>
                </a:lnTo>
                <a:lnTo>
                  <a:pt x="353088" y="19466"/>
                </a:lnTo>
                <a:lnTo>
                  <a:pt x="361122" y="18692"/>
                </a:lnTo>
                <a:lnTo>
                  <a:pt x="369336" y="17224"/>
                </a:lnTo>
                <a:lnTo>
                  <a:pt x="377669" y="15292"/>
                </a:lnTo>
                <a:lnTo>
                  <a:pt x="386082" y="13052"/>
                </a:lnTo>
                <a:lnTo>
                  <a:pt x="393595" y="10606"/>
                </a:lnTo>
                <a:lnTo>
                  <a:pt x="400509" y="8023"/>
                </a:lnTo>
                <a:lnTo>
                  <a:pt x="407024" y="5349"/>
                </a:lnTo>
                <a:lnTo>
                  <a:pt x="412319" y="3566"/>
                </a:lnTo>
                <a:lnTo>
                  <a:pt x="416802" y="2377"/>
                </a:lnTo>
                <a:lnTo>
                  <a:pt x="42862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13"/>
          <p:cNvSpPr/>
          <p:nvPr/>
        </p:nvSpPr>
        <p:spPr>
          <a:xfrm>
            <a:off x="2711767" y="3000375"/>
            <a:ext cx="299847" cy="607179"/>
          </a:xfrm>
          <a:custGeom>
            <a:avLst/>
            <a:gdLst/>
            <a:ahLst/>
            <a:cxnLst/>
            <a:rect l="0" t="0" r="0" b="0"/>
            <a:pathLst>
              <a:path w="299847" h="607179">
                <a:moveTo>
                  <a:pt x="0" y="0"/>
                </a:moveTo>
                <a:lnTo>
                  <a:pt x="4551" y="4551"/>
                </a:lnTo>
                <a:lnTo>
                  <a:pt x="11932" y="21033"/>
                </a:lnTo>
                <a:lnTo>
                  <a:pt x="13669" y="31167"/>
                </a:lnTo>
                <a:lnTo>
                  <a:pt x="14828" y="43638"/>
                </a:lnTo>
                <a:lnTo>
                  <a:pt x="16115" y="68924"/>
                </a:lnTo>
                <a:lnTo>
                  <a:pt x="16687" y="86513"/>
                </a:lnTo>
                <a:lnTo>
                  <a:pt x="19482" y="103220"/>
                </a:lnTo>
                <a:lnTo>
                  <a:pt x="22946" y="119218"/>
                </a:lnTo>
                <a:lnTo>
                  <a:pt x="24486" y="132678"/>
                </a:lnTo>
                <a:lnTo>
                  <a:pt x="25352" y="150966"/>
                </a:lnTo>
                <a:lnTo>
                  <a:pt x="27379" y="159699"/>
                </a:lnTo>
                <a:lnTo>
                  <a:pt x="30635" y="170283"/>
                </a:lnTo>
                <a:lnTo>
                  <a:pt x="34711" y="182102"/>
                </a:lnTo>
                <a:lnTo>
                  <a:pt x="39333" y="191886"/>
                </a:lnTo>
                <a:lnTo>
                  <a:pt x="44320" y="200314"/>
                </a:lnTo>
                <a:lnTo>
                  <a:pt x="49549" y="207838"/>
                </a:lnTo>
                <a:lnTo>
                  <a:pt x="57899" y="216197"/>
                </a:lnTo>
                <a:lnTo>
                  <a:pt x="64786" y="219912"/>
                </a:lnTo>
                <a:lnTo>
                  <a:pt x="71021" y="221564"/>
                </a:lnTo>
                <a:lnTo>
                  <a:pt x="79507" y="222298"/>
                </a:lnTo>
                <a:lnTo>
                  <a:pt x="88677" y="222624"/>
                </a:lnTo>
                <a:lnTo>
                  <a:pt x="99194" y="222807"/>
                </a:lnTo>
                <a:lnTo>
                  <a:pt x="105364" y="222850"/>
                </a:lnTo>
                <a:lnTo>
                  <a:pt x="109295" y="220957"/>
                </a:lnTo>
                <a:lnTo>
                  <a:pt x="113821" y="217789"/>
                </a:lnTo>
                <a:lnTo>
                  <a:pt x="122977" y="210142"/>
                </a:lnTo>
                <a:lnTo>
                  <a:pt x="130221" y="203569"/>
                </a:lnTo>
                <a:lnTo>
                  <a:pt x="144206" y="189962"/>
                </a:lnTo>
                <a:lnTo>
                  <a:pt x="152357" y="179360"/>
                </a:lnTo>
                <a:lnTo>
                  <a:pt x="159154" y="168298"/>
                </a:lnTo>
                <a:lnTo>
                  <a:pt x="168336" y="151360"/>
                </a:lnTo>
                <a:lnTo>
                  <a:pt x="177089" y="133324"/>
                </a:lnTo>
                <a:lnTo>
                  <a:pt x="185715" y="111258"/>
                </a:lnTo>
                <a:lnTo>
                  <a:pt x="191443" y="98343"/>
                </a:lnTo>
                <a:lnTo>
                  <a:pt x="194623" y="86253"/>
                </a:lnTo>
                <a:lnTo>
                  <a:pt x="196989" y="71672"/>
                </a:lnTo>
                <a:lnTo>
                  <a:pt x="201216" y="49316"/>
                </a:lnTo>
                <a:lnTo>
                  <a:pt x="201189" y="31126"/>
                </a:lnTo>
                <a:lnTo>
                  <a:pt x="198359" y="12715"/>
                </a:lnTo>
                <a:lnTo>
                  <a:pt x="197697" y="6603"/>
                </a:lnTo>
                <a:lnTo>
                  <a:pt x="197521" y="6307"/>
                </a:lnTo>
                <a:lnTo>
                  <a:pt x="197214" y="10179"/>
                </a:lnTo>
                <a:lnTo>
                  <a:pt x="197188" y="17541"/>
                </a:lnTo>
                <a:lnTo>
                  <a:pt x="202257" y="29703"/>
                </a:lnTo>
                <a:lnTo>
                  <a:pt x="208954" y="43681"/>
                </a:lnTo>
                <a:lnTo>
                  <a:pt x="211931" y="56244"/>
                </a:lnTo>
                <a:lnTo>
                  <a:pt x="218334" y="73257"/>
                </a:lnTo>
                <a:lnTo>
                  <a:pt x="222709" y="83128"/>
                </a:lnTo>
                <a:lnTo>
                  <a:pt x="230109" y="101716"/>
                </a:lnTo>
                <a:lnTo>
                  <a:pt x="237526" y="119502"/>
                </a:lnTo>
                <a:lnTo>
                  <a:pt x="242170" y="128245"/>
                </a:lnTo>
                <a:lnTo>
                  <a:pt x="247172" y="136932"/>
                </a:lnTo>
                <a:lnTo>
                  <a:pt x="252411" y="148438"/>
                </a:lnTo>
                <a:lnTo>
                  <a:pt x="257809" y="161823"/>
                </a:lnTo>
                <a:lnTo>
                  <a:pt x="268887" y="191936"/>
                </a:lnTo>
                <a:lnTo>
                  <a:pt x="280160" y="224370"/>
                </a:lnTo>
                <a:lnTo>
                  <a:pt x="284881" y="239115"/>
                </a:lnTo>
                <a:lnTo>
                  <a:pt x="292666" y="265658"/>
                </a:lnTo>
                <a:lnTo>
                  <a:pt x="295123" y="278070"/>
                </a:lnTo>
                <a:lnTo>
                  <a:pt x="296761" y="290155"/>
                </a:lnTo>
                <a:lnTo>
                  <a:pt x="297853" y="302021"/>
                </a:lnTo>
                <a:lnTo>
                  <a:pt x="298581" y="313742"/>
                </a:lnTo>
                <a:lnTo>
                  <a:pt x="299391" y="336926"/>
                </a:lnTo>
                <a:lnTo>
                  <a:pt x="299846" y="371398"/>
                </a:lnTo>
                <a:lnTo>
                  <a:pt x="297052" y="382854"/>
                </a:lnTo>
                <a:lnTo>
                  <a:pt x="292332" y="394301"/>
                </a:lnTo>
                <a:lnTo>
                  <a:pt x="286328" y="405742"/>
                </a:lnTo>
                <a:lnTo>
                  <a:pt x="281373" y="417179"/>
                </a:lnTo>
                <a:lnTo>
                  <a:pt x="277117" y="428615"/>
                </a:lnTo>
                <a:lnTo>
                  <a:pt x="273327" y="440048"/>
                </a:lnTo>
                <a:lnTo>
                  <a:pt x="267943" y="451480"/>
                </a:lnTo>
                <a:lnTo>
                  <a:pt x="261496" y="462912"/>
                </a:lnTo>
                <a:lnTo>
                  <a:pt x="254341" y="474343"/>
                </a:lnTo>
                <a:lnTo>
                  <a:pt x="247666" y="485773"/>
                </a:lnTo>
                <a:lnTo>
                  <a:pt x="241311" y="497204"/>
                </a:lnTo>
                <a:lnTo>
                  <a:pt x="235169" y="508634"/>
                </a:lnTo>
                <a:lnTo>
                  <a:pt x="229169" y="518159"/>
                </a:lnTo>
                <a:lnTo>
                  <a:pt x="223264" y="526414"/>
                </a:lnTo>
                <a:lnTo>
                  <a:pt x="217423" y="533823"/>
                </a:lnTo>
                <a:lnTo>
                  <a:pt x="210671" y="541619"/>
                </a:lnTo>
                <a:lnTo>
                  <a:pt x="203313" y="549674"/>
                </a:lnTo>
                <a:lnTo>
                  <a:pt x="195549" y="557902"/>
                </a:lnTo>
                <a:lnTo>
                  <a:pt x="188469" y="564339"/>
                </a:lnTo>
                <a:lnTo>
                  <a:pt x="181843" y="569584"/>
                </a:lnTo>
                <a:lnTo>
                  <a:pt x="168449" y="578903"/>
                </a:lnTo>
                <a:lnTo>
                  <a:pt x="152971" y="589395"/>
                </a:lnTo>
                <a:lnTo>
                  <a:pt x="145796" y="592955"/>
                </a:lnTo>
                <a:lnTo>
                  <a:pt x="139107" y="595328"/>
                </a:lnTo>
                <a:lnTo>
                  <a:pt x="132743" y="596910"/>
                </a:lnTo>
                <a:lnTo>
                  <a:pt x="126595" y="598918"/>
                </a:lnTo>
                <a:lnTo>
                  <a:pt x="120592" y="601209"/>
                </a:lnTo>
                <a:lnTo>
                  <a:pt x="114685" y="603688"/>
                </a:lnTo>
                <a:lnTo>
                  <a:pt x="108842" y="605341"/>
                </a:lnTo>
                <a:lnTo>
                  <a:pt x="103041" y="606443"/>
                </a:lnTo>
                <a:lnTo>
                  <a:pt x="97269" y="607178"/>
                </a:lnTo>
                <a:lnTo>
                  <a:pt x="91516" y="606715"/>
                </a:lnTo>
                <a:lnTo>
                  <a:pt x="85776" y="605454"/>
                </a:lnTo>
                <a:lnTo>
                  <a:pt x="80044" y="603661"/>
                </a:lnTo>
                <a:lnTo>
                  <a:pt x="71135" y="601669"/>
                </a:lnTo>
                <a:lnTo>
                  <a:pt x="67426" y="601137"/>
                </a:lnTo>
                <a:lnTo>
                  <a:pt x="64000" y="599830"/>
                </a:lnTo>
                <a:lnTo>
                  <a:pt x="57655" y="595839"/>
                </a:lnTo>
                <a:lnTo>
                  <a:pt x="55581" y="592488"/>
                </a:lnTo>
                <a:lnTo>
                  <a:pt x="53278" y="583685"/>
                </a:lnTo>
                <a:lnTo>
                  <a:pt x="51981" y="568019"/>
                </a:lnTo>
                <a:lnTo>
                  <a:pt x="54218" y="554395"/>
                </a:lnTo>
                <a:lnTo>
                  <a:pt x="60008" y="5314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14"/>
          <p:cNvSpPr/>
          <p:nvPr/>
        </p:nvSpPr>
        <p:spPr>
          <a:xfrm>
            <a:off x="3671887" y="3060382"/>
            <a:ext cx="342901" cy="25366"/>
          </a:xfrm>
          <a:custGeom>
            <a:avLst/>
            <a:gdLst/>
            <a:ahLst/>
            <a:cxnLst/>
            <a:rect l="0" t="0" r="0" b="0"/>
            <a:pathLst>
              <a:path w="342901" h="25366">
                <a:moveTo>
                  <a:pt x="0" y="17145"/>
                </a:moveTo>
                <a:lnTo>
                  <a:pt x="13652" y="21696"/>
                </a:lnTo>
                <a:lnTo>
                  <a:pt x="19579" y="23036"/>
                </a:lnTo>
                <a:lnTo>
                  <a:pt x="25435" y="23930"/>
                </a:lnTo>
                <a:lnTo>
                  <a:pt x="31244" y="24526"/>
                </a:lnTo>
                <a:lnTo>
                  <a:pt x="40239" y="25188"/>
                </a:lnTo>
                <a:lnTo>
                  <a:pt x="43971" y="25365"/>
                </a:lnTo>
                <a:lnTo>
                  <a:pt x="49316" y="24530"/>
                </a:lnTo>
                <a:lnTo>
                  <a:pt x="55737" y="23021"/>
                </a:lnTo>
                <a:lnTo>
                  <a:pt x="62876" y="21062"/>
                </a:lnTo>
                <a:lnTo>
                  <a:pt x="69540" y="19756"/>
                </a:lnTo>
                <a:lnTo>
                  <a:pt x="75887" y="18886"/>
                </a:lnTo>
                <a:lnTo>
                  <a:pt x="82024" y="18306"/>
                </a:lnTo>
                <a:lnTo>
                  <a:pt x="88972" y="17919"/>
                </a:lnTo>
                <a:lnTo>
                  <a:pt x="104313" y="17489"/>
                </a:lnTo>
                <a:lnTo>
                  <a:pt x="112405" y="16422"/>
                </a:lnTo>
                <a:lnTo>
                  <a:pt x="120657" y="14758"/>
                </a:lnTo>
                <a:lnTo>
                  <a:pt x="129015" y="12696"/>
                </a:lnTo>
                <a:lnTo>
                  <a:pt x="137445" y="11321"/>
                </a:lnTo>
                <a:lnTo>
                  <a:pt x="145922" y="10405"/>
                </a:lnTo>
                <a:lnTo>
                  <a:pt x="154432" y="9794"/>
                </a:lnTo>
                <a:lnTo>
                  <a:pt x="163914" y="9387"/>
                </a:lnTo>
                <a:lnTo>
                  <a:pt x="184611" y="8935"/>
                </a:lnTo>
                <a:lnTo>
                  <a:pt x="197369" y="7861"/>
                </a:lnTo>
                <a:lnTo>
                  <a:pt x="211589" y="6193"/>
                </a:lnTo>
                <a:lnTo>
                  <a:pt x="226785" y="4129"/>
                </a:lnTo>
                <a:lnTo>
                  <a:pt x="238820" y="2753"/>
                </a:lnTo>
                <a:lnTo>
                  <a:pt x="248748" y="1835"/>
                </a:lnTo>
                <a:lnTo>
                  <a:pt x="257272" y="1223"/>
                </a:lnTo>
                <a:lnTo>
                  <a:pt x="267717" y="816"/>
                </a:lnTo>
                <a:lnTo>
                  <a:pt x="314278" y="108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15"/>
          <p:cNvSpPr/>
          <p:nvPr/>
        </p:nvSpPr>
        <p:spPr>
          <a:xfrm>
            <a:off x="4066222" y="2930608"/>
            <a:ext cx="505779" cy="592016"/>
          </a:xfrm>
          <a:custGeom>
            <a:avLst/>
            <a:gdLst/>
            <a:ahLst/>
            <a:cxnLst/>
            <a:rect l="0" t="0" r="0" b="0"/>
            <a:pathLst>
              <a:path w="505779" h="592016">
                <a:moveTo>
                  <a:pt x="0" y="9759"/>
                </a:moveTo>
                <a:lnTo>
                  <a:pt x="6844" y="22494"/>
                </a:lnTo>
                <a:lnTo>
                  <a:pt x="11932" y="29072"/>
                </a:lnTo>
                <a:lnTo>
                  <a:pt x="13670" y="33112"/>
                </a:lnTo>
                <a:lnTo>
                  <a:pt x="17067" y="49804"/>
                </a:lnTo>
                <a:lnTo>
                  <a:pt x="26267" y="91153"/>
                </a:lnTo>
                <a:lnTo>
                  <a:pt x="28941" y="104027"/>
                </a:lnTo>
                <a:lnTo>
                  <a:pt x="31677" y="114514"/>
                </a:lnTo>
                <a:lnTo>
                  <a:pt x="37256" y="131247"/>
                </a:lnTo>
                <a:lnTo>
                  <a:pt x="45451" y="147574"/>
                </a:lnTo>
                <a:lnTo>
                  <a:pt x="55443" y="164355"/>
                </a:lnTo>
                <a:lnTo>
                  <a:pt x="66234" y="181338"/>
                </a:lnTo>
                <a:lnTo>
                  <a:pt x="72731" y="187010"/>
                </a:lnTo>
                <a:lnTo>
                  <a:pt x="79920" y="190792"/>
                </a:lnTo>
                <a:lnTo>
                  <a:pt x="87570" y="193312"/>
                </a:lnTo>
                <a:lnTo>
                  <a:pt x="96480" y="194993"/>
                </a:lnTo>
                <a:lnTo>
                  <a:pt x="106230" y="196113"/>
                </a:lnTo>
                <a:lnTo>
                  <a:pt x="116540" y="196860"/>
                </a:lnTo>
                <a:lnTo>
                  <a:pt x="126271" y="195453"/>
                </a:lnTo>
                <a:lnTo>
                  <a:pt x="135616" y="192610"/>
                </a:lnTo>
                <a:lnTo>
                  <a:pt x="144703" y="188810"/>
                </a:lnTo>
                <a:lnTo>
                  <a:pt x="157340" y="182047"/>
                </a:lnTo>
                <a:lnTo>
                  <a:pt x="172349" y="170345"/>
                </a:lnTo>
                <a:lnTo>
                  <a:pt x="183279" y="160188"/>
                </a:lnTo>
                <a:lnTo>
                  <a:pt x="194488" y="149324"/>
                </a:lnTo>
                <a:lnTo>
                  <a:pt x="206957" y="132497"/>
                </a:lnTo>
                <a:lnTo>
                  <a:pt x="225786" y="101794"/>
                </a:lnTo>
                <a:lnTo>
                  <a:pt x="233699" y="83684"/>
                </a:lnTo>
                <a:lnTo>
                  <a:pt x="238169" y="70237"/>
                </a:lnTo>
                <a:lnTo>
                  <a:pt x="245088" y="56359"/>
                </a:lnTo>
                <a:lnTo>
                  <a:pt x="247561" y="40606"/>
                </a:lnTo>
                <a:lnTo>
                  <a:pt x="248294" y="23873"/>
                </a:lnTo>
                <a:lnTo>
                  <a:pt x="248465" y="12539"/>
                </a:lnTo>
                <a:lnTo>
                  <a:pt x="247559" y="7803"/>
                </a:lnTo>
                <a:lnTo>
                  <a:pt x="244011" y="0"/>
                </a:lnTo>
                <a:lnTo>
                  <a:pt x="243637" y="395"/>
                </a:lnTo>
                <a:lnTo>
                  <a:pt x="247339" y="16482"/>
                </a:lnTo>
                <a:lnTo>
                  <a:pt x="247761" y="19956"/>
                </a:lnTo>
                <a:lnTo>
                  <a:pt x="252904" y="33947"/>
                </a:lnTo>
                <a:lnTo>
                  <a:pt x="255277" y="47179"/>
                </a:lnTo>
                <a:lnTo>
                  <a:pt x="257284" y="61633"/>
                </a:lnTo>
                <a:lnTo>
                  <a:pt x="261351" y="74407"/>
                </a:lnTo>
                <a:lnTo>
                  <a:pt x="268996" y="96859"/>
                </a:lnTo>
                <a:lnTo>
                  <a:pt x="271953" y="113240"/>
                </a:lnTo>
                <a:lnTo>
                  <a:pt x="272742" y="121609"/>
                </a:lnTo>
                <a:lnTo>
                  <a:pt x="275173" y="134808"/>
                </a:lnTo>
                <a:lnTo>
                  <a:pt x="282954" y="169794"/>
                </a:lnTo>
                <a:lnTo>
                  <a:pt x="302650" y="251394"/>
                </a:lnTo>
                <a:lnTo>
                  <a:pt x="304636" y="264194"/>
                </a:lnTo>
                <a:lnTo>
                  <a:pt x="305961" y="277490"/>
                </a:lnTo>
                <a:lnTo>
                  <a:pt x="306844" y="291116"/>
                </a:lnTo>
                <a:lnTo>
                  <a:pt x="307825" y="316417"/>
                </a:lnTo>
                <a:lnTo>
                  <a:pt x="308261" y="345124"/>
                </a:lnTo>
                <a:lnTo>
                  <a:pt x="308455" y="386458"/>
                </a:lnTo>
                <a:lnTo>
                  <a:pt x="306602" y="408529"/>
                </a:lnTo>
                <a:lnTo>
                  <a:pt x="303461" y="430863"/>
                </a:lnTo>
                <a:lnTo>
                  <a:pt x="299463" y="453373"/>
                </a:lnTo>
                <a:lnTo>
                  <a:pt x="296796" y="471237"/>
                </a:lnTo>
                <a:lnTo>
                  <a:pt x="295019" y="486003"/>
                </a:lnTo>
                <a:lnTo>
                  <a:pt x="293835" y="498705"/>
                </a:lnTo>
                <a:lnTo>
                  <a:pt x="292092" y="510031"/>
                </a:lnTo>
                <a:lnTo>
                  <a:pt x="289978" y="520438"/>
                </a:lnTo>
                <a:lnTo>
                  <a:pt x="287616" y="530235"/>
                </a:lnTo>
                <a:lnTo>
                  <a:pt x="282231" y="541528"/>
                </a:lnTo>
                <a:lnTo>
                  <a:pt x="274832" y="553819"/>
                </a:lnTo>
                <a:lnTo>
                  <a:pt x="266089" y="566776"/>
                </a:lnTo>
                <a:lnTo>
                  <a:pt x="253834" y="581172"/>
                </a:lnTo>
                <a:lnTo>
                  <a:pt x="249233" y="585011"/>
                </a:lnTo>
                <a:lnTo>
                  <a:pt x="244260" y="587571"/>
                </a:lnTo>
                <a:lnTo>
                  <a:pt x="233655" y="590414"/>
                </a:lnTo>
                <a:lnTo>
                  <a:pt x="221525" y="592015"/>
                </a:lnTo>
                <a:lnTo>
                  <a:pt x="212438" y="589849"/>
                </a:lnTo>
                <a:lnTo>
                  <a:pt x="203002" y="585712"/>
                </a:lnTo>
                <a:lnTo>
                  <a:pt x="195633" y="580698"/>
                </a:lnTo>
                <a:lnTo>
                  <a:pt x="189183" y="572755"/>
                </a:lnTo>
                <a:lnTo>
                  <a:pt x="183141" y="561922"/>
                </a:lnTo>
                <a:lnTo>
                  <a:pt x="177281" y="547582"/>
                </a:lnTo>
                <a:lnTo>
                  <a:pt x="174042" y="531684"/>
                </a:lnTo>
                <a:lnTo>
                  <a:pt x="172602" y="514141"/>
                </a:lnTo>
                <a:lnTo>
                  <a:pt x="171962" y="493644"/>
                </a:lnTo>
                <a:lnTo>
                  <a:pt x="172744" y="482844"/>
                </a:lnTo>
                <a:lnTo>
                  <a:pt x="174217" y="471834"/>
                </a:lnTo>
                <a:lnTo>
                  <a:pt x="176153" y="460684"/>
                </a:lnTo>
                <a:lnTo>
                  <a:pt x="179347" y="449441"/>
                </a:lnTo>
                <a:lnTo>
                  <a:pt x="183382" y="438135"/>
                </a:lnTo>
                <a:lnTo>
                  <a:pt x="187978" y="426788"/>
                </a:lnTo>
                <a:lnTo>
                  <a:pt x="191993" y="414461"/>
                </a:lnTo>
                <a:lnTo>
                  <a:pt x="195624" y="401480"/>
                </a:lnTo>
                <a:lnTo>
                  <a:pt x="198995" y="388064"/>
                </a:lnTo>
                <a:lnTo>
                  <a:pt x="204101" y="374358"/>
                </a:lnTo>
                <a:lnTo>
                  <a:pt x="210363" y="360457"/>
                </a:lnTo>
                <a:lnTo>
                  <a:pt x="217394" y="346428"/>
                </a:lnTo>
                <a:lnTo>
                  <a:pt x="224940" y="333265"/>
                </a:lnTo>
                <a:lnTo>
                  <a:pt x="232827" y="320679"/>
                </a:lnTo>
                <a:lnTo>
                  <a:pt x="240943" y="308479"/>
                </a:lnTo>
                <a:lnTo>
                  <a:pt x="253974" y="291773"/>
                </a:lnTo>
                <a:lnTo>
                  <a:pt x="270281" y="272064"/>
                </a:lnTo>
                <a:lnTo>
                  <a:pt x="303958" y="233019"/>
                </a:lnTo>
                <a:lnTo>
                  <a:pt x="328450" y="206141"/>
                </a:lnTo>
                <a:lnTo>
                  <a:pt x="339934" y="194973"/>
                </a:lnTo>
                <a:lnTo>
                  <a:pt x="351400" y="184670"/>
                </a:lnTo>
                <a:lnTo>
                  <a:pt x="362855" y="174944"/>
                </a:lnTo>
                <a:lnTo>
                  <a:pt x="385741" y="156517"/>
                </a:lnTo>
                <a:lnTo>
                  <a:pt x="397178" y="147603"/>
                </a:lnTo>
                <a:lnTo>
                  <a:pt x="406708" y="140707"/>
                </a:lnTo>
                <a:lnTo>
                  <a:pt x="422377" y="130506"/>
                </a:lnTo>
                <a:lnTo>
                  <a:pt x="446459" y="114857"/>
                </a:lnTo>
                <a:lnTo>
                  <a:pt x="460681" y="108857"/>
                </a:lnTo>
                <a:lnTo>
                  <a:pt x="472399" y="105237"/>
                </a:lnTo>
                <a:lnTo>
                  <a:pt x="485305" y="98797"/>
                </a:lnTo>
                <a:lnTo>
                  <a:pt x="490224" y="97693"/>
                </a:lnTo>
                <a:lnTo>
                  <a:pt x="505778" y="954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16"/>
          <p:cNvSpPr/>
          <p:nvPr/>
        </p:nvSpPr>
        <p:spPr>
          <a:xfrm>
            <a:off x="1974532" y="3626167"/>
            <a:ext cx="222886" cy="394336"/>
          </a:xfrm>
          <a:custGeom>
            <a:avLst/>
            <a:gdLst/>
            <a:ahLst/>
            <a:cxnLst/>
            <a:rect l="0" t="0" r="0" b="0"/>
            <a:pathLst>
              <a:path w="222886" h="394336">
                <a:moveTo>
                  <a:pt x="0" y="0"/>
                </a:moveTo>
                <a:lnTo>
                  <a:pt x="4551" y="9102"/>
                </a:lnTo>
                <a:lnTo>
                  <a:pt x="9325" y="16111"/>
                </a:lnTo>
                <a:lnTo>
                  <a:pt x="11932" y="19313"/>
                </a:lnTo>
                <a:lnTo>
                  <a:pt x="14828" y="25411"/>
                </a:lnTo>
                <a:lnTo>
                  <a:pt x="17068" y="32249"/>
                </a:lnTo>
                <a:lnTo>
                  <a:pt x="21238" y="41638"/>
                </a:lnTo>
                <a:lnTo>
                  <a:pt x="23727" y="52161"/>
                </a:lnTo>
                <a:lnTo>
                  <a:pt x="25785" y="63188"/>
                </a:lnTo>
                <a:lnTo>
                  <a:pt x="29875" y="74439"/>
                </a:lnTo>
                <a:lnTo>
                  <a:pt x="34868" y="85789"/>
                </a:lnTo>
                <a:lnTo>
                  <a:pt x="37533" y="91483"/>
                </a:lnTo>
                <a:lnTo>
                  <a:pt x="44072" y="101946"/>
                </a:lnTo>
                <a:lnTo>
                  <a:pt x="72219" y="143766"/>
                </a:lnTo>
                <a:lnTo>
                  <a:pt x="78626" y="153946"/>
                </a:lnTo>
                <a:lnTo>
                  <a:pt x="83850" y="162638"/>
                </a:lnTo>
                <a:lnTo>
                  <a:pt x="89237" y="170338"/>
                </a:lnTo>
                <a:lnTo>
                  <a:pt x="94734" y="177376"/>
                </a:lnTo>
                <a:lnTo>
                  <a:pt x="100303" y="183974"/>
                </a:lnTo>
                <a:lnTo>
                  <a:pt x="104969" y="190276"/>
                </a:lnTo>
                <a:lnTo>
                  <a:pt x="109032" y="196384"/>
                </a:lnTo>
                <a:lnTo>
                  <a:pt x="112693" y="202360"/>
                </a:lnTo>
                <a:lnTo>
                  <a:pt x="117038" y="208249"/>
                </a:lnTo>
                <a:lnTo>
                  <a:pt x="121841" y="214080"/>
                </a:lnTo>
                <a:lnTo>
                  <a:pt x="126947" y="219873"/>
                </a:lnTo>
                <a:lnTo>
                  <a:pt x="137701" y="231389"/>
                </a:lnTo>
                <a:lnTo>
                  <a:pt x="143236" y="237127"/>
                </a:lnTo>
                <a:lnTo>
                  <a:pt x="150735" y="246667"/>
                </a:lnTo>
                <a:lnTo>
                  <a:pt x="159545" y="258742"/>
                </a:lnTo>
                <a:lnTo>
                  <a:pt x="169229" y="272507"/>
                </a:lnTo>
                <a:lnTo>
                  <a:pt x="176636" y="283589"/>
                </a:lnTo>
                <a:lnTo>
                  <a:pt x="182528" y="292882"/>
                </a:lnTo>
                <a:lnTo>
                  <a:pt x="187407" y="300982"/>
                </a:lnTo>
                <a:lnTo>
                  <a:pt x="191613" y="308287"/>
                </a:lnTo>
                <a:lnTo>
                  <a:pt x="198826" y="321484"/>
                </a:lnTo>
                <a:lnTo>
                  <a:pt x="202083" y="328622"/>
                </a:lnTo>
                <a:lnTo>
                  <a:pt x="205207" y="336239"/>
                </a:lnTo>
                <a:lnTo>
                  <a:pt x="208242" y="344175"/>
                </a:lnTo>
                <a:lnTo>
                  <a:pt x="211615" y="355532"/>
                </a:lnTo>
                <a:lnTo>
                  <a:pt x="212514" y="359893"/>
                </a:lnTo>
                <a:lnTo>
                  <a:pt x="216053" y="367280"/>
                </a:lnTo>
                <a:lnTo>
                  <a:pt x="222885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17"/>
          <p:cNvSpPr/>
          <p:nvPr/>
        </p:nvSpPr>
        <p:spPr>
          <a:xfrm>
            <a:off x="1965959" y="3634740"/>
            <a:ext cx="257176" cy="368618"/>
          </a:xfrm>
          <a:custGeom>
            <a:avLst/>
            <a:gdLst/>
            <a:ahLst/>
            <a:cxnLst/>
            <a:rect l="0" t="0" r="0" b="0"/>
            <a:pathLst>
              <a:path w="257176" h="368618">
                <a:moveTo>
                  <a:pt x="257175" y="0"/>
                </a:moveTo>
                <a:lnTo>
                  <a:pt x="248074" y="4551"/>
                </a:lnTo>
                <a:lnTo>
                  <a:pt x="244440" y="7796"/>
                </a:lnTo>
                <a:lnTo>
                  <a:pt x="237863" y="16482"/>
                </a:lnTo>
                <a:lnTo>
                  <a:pt x="234304" y="26693"/>
                </a:lnTo>
                <a:lnTo>
                  <a:pt x="233356" y="32082"/>
                </a:lnTo>
                <a:lnTo>
                  <a:pt x="227221" y="43151"/>
                </a:lnTo>
                <a:lnTo>
                  <a:pt x="222919" y="48770"/>
                </a:lnTo>
                <a:lnTo>
                  <a:pt x="218145" y="55373"/>
                </a:lnTo>
                <a:lnTo>
                  <a:pt x="202325" y="78319"/>
                </a:lnTo>
                <a:lnTo>
                  <a:pt x="191205" y="94816"/>
                </a:lnTo>
                <a:lnTo>
                  <a:pt x="185573" y="104168"/>
                </a:lnTo>
                <a:lnTo>
                  <a:pt x="179913" y="114213"/>
                </a:lnTo>
                <a:lnTo>
                  <a:pt x="174234" y="124719"/>
                </a:lnTo>
                <a:lnTo>
                  <a:pt x="164734" y="140296"/>
                </a:lnTo>
                <a:lnTo>
                  <a:pt x="138938" y="180464"/>
                </a:lnTo>
                <a:lnTo>
                  <a:pt x="127868" y="196509"/>
                </a:lnTo>
                <a:lnTo>
                  <a:pt x="118583" y="209111"/>
                </a:lnTo>
                <a:lnTo>
                  <a:pt x="110488" y="219417"/>
                </a:lnTo>
                <a:lnTo>
                  <a:pt x="102234" y="231051"/>
                </a:lnTo>
                <a:lnTo>
                  <a:pt x="93874" y="243569"/>
                </a:lnTo>
                <a:lnTo>
                  <a:pt x="85443" y="256677"/>
                </a:lnTo>
                <a:lnTo>
                  <a:pt x="77917" y="267320"/>
                </a:lnTo>
                <a:lnTo>
                  <a:pt x="70995" y="276321"/>
                </a:lnTo>
                <a:lnTo>
                  <a:pt x="64475" y="284226"/>
                </a:lnTo>
                <a:lnTo>
                  <a:pt x="59176" y="291402"/>
                </a:lnTo>
                <a:lnTo>
                  <a:pt x="54691" y="298090"/>
                </a:lnTo>
                <a:lnTo>
                  <a:pt x="50748" y="304454"/>
                </a:lnTo>
                <a:lnTo>
                  <a:pt x="43828" y="314065"/>
                </a:lnTo>
                <a:lnTo>
                  <a:pt x="37577" y="322464"/>
                </a:lnTo>
                <a:lnTo>
                  <a:pt x="31624" y="332547"/>
                </a:lnTo>
                <a:lnTo>
                  <a:pt x="26798" y="338856"/>
                </a:lnTo>
                <a:lnTo>
                  <a:pt x="20723" y="345918"/>
                </a:lnTo>
                <a:lnTo>
                  <a:pt x="0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18"/>
          <p:cNvSpPr/>
          <p:nvPr/>
        </p:nvSpPr>
        <p:spPr>
          <a:xfrm>
            <a:off x="2403157" y="3737755"/>
            <a:ext cx="265748" cy="25573"/>
          </a:xfrm>
          <a:custGeom>
            <a:avLst/>
            <a:gdLst/>
            <a:ahLst/>
            <a:cxnLst/>
            <a:rect l="0" t="0" r="0" b="0"/>
            <a:pathLst>
              <a:path w="265748" h="25573">
                <a:moveTo>
                  <a:pt x="0" y="25572"/>
                </a:moveTo>
                <a:lnTo>
                  <a:pt x="47727" y="13640"/>
                </a:lnTo>
                <a:lnTo>
                  <a:pt x="64203" y="10950"/>
                </a:lnTo>
                <a:lnTo>
                  <a:pt x="107910" y="5421"/>
                </a:lnTo>
                <a:lnTo>
                  <a:pt x="126232" y="3565"/>
                </a:lnTo>
                <a:lnTo>
                  <a:pt x="141305" y="2329"/>
                </a:lnTo>
                <a:lnTo>
                  <a:pt x="154211" y="1504"/>
                </a:lnTo>
                <a:lnTo>
                  <a:pt x="178711" y="588"/>
                </a:lnTo>
                <a:lnTo>
                  <a:pt x="220933" y="0"/>
                </a:lnTo>
                <a:lnTo>
                  <a:pt x="229203" y="904"/>
                </a:lnTo>
                <a:lnTo>
                  <a:pt x="265747" y="84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19"/>
          <p:cNvSpPr/>
          <p:nvPr/>
        </p:nvSpPr>
        <p:spPr>
          <a:xfrm>
            <a:off x="2403157" y="3835547"/>
            <a:ext cx="334328" cy="13506"/>
          </a:xfrm>
          <a:custGeom>
            <a:avLst/>
            <a:gdLst/>
            <a:ahLst/>
            <a:cxnLst/>
            <a:rect l="0" t="0" r="0" b="0"/>
            <a:pathLst>
              <a:path w="334328" h="13506">
                <a:moveTo>
                  <a:pt x="0" y="13505"/>
                </a:moveTo>
                <a:lnTo>
                  <a:pt x="31244" y="13505"/>
                </a:lnTo>
                <a:lnTo>
                  <a:pt x="40832" y="12553"/>
                </a:lnTo>
                <a:lnTo>
                  <a:pt x="52939" y="10965"/>
                </a:lnTo>
                <a:lnTo>
                  <a:pt x="66725" y="8954"/>
                </a:lnTo>
                <a:lnTo>
                  <a:pt x="80678" y="7614"/>
                </a:lnTo>
                <a:lnTo>
                  <a:pt x="94743" y="6720"/>
                </a:lnTo>
                <a:lnTo>
                  <a:pt x="121166" y="5727"/>
                </a:lnTo>
                <a:lnTo>
                  <a:pt x="158871" y="5089"/>
                </a:lnTo>
                <a:lnTo>
                  <a:pt x="189497" y="4964"/>
                </a:lnTo>
                <a:lnTo>
                  <a:pt x="204436" y="4001"/>
                </a:lnTo>
                <a:lnTo>
                  <a:pt x="246435" y="391"/>
                </a:lnTo>
                <a:lnTo>
                  <a:pt x="263350" y="0"/>
                </a:lnTo>
                <a:lnTo>
                  <a:pt x="276532" y="692"/>
                </a:lnTo>
                <a:lnTo>
                  <a:pt x="287225" y="2105"/>
                </a:lnTo>
                <a:lnTo>
                  <a:pt x="297210" y="3048"/>
                </a:lnTo>
                <a:lnTo>
                  <a:pt x="306725" y="3676"/>
                </a:lnTo>
                <a:lnTo>
                  <a:pt x="334327" y="49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20"/>
          <p:cNvSpPr/>
          <p:nvPr/>
        </p:nvSpPr>
        <p:spPr>
          <a:xfrm>
            <a:off x="2934652" y="3626167"/>
            <a:ext cx="42863" cy="317184"/>
          </a:xfrm>
          <a:custGeom>
            <a:avLst/>
            <a:gdLst/>
            <a:ahLst/>
            <a:cxnLst/>
            <a:rect l="0" t="0" r="0" b="0"/>
            <a:pathLst>
              <a:path w="42863" h="317184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8043" y="17368"/>
                </a:lnTo>
                <a:lnTo>
                  <a:pt x="8337" y="23912"/>
                </a:lnTo>
                <a:lnTo>
                  <a:pt x="8526" y="43635"/>
                </a:lnTo>
                <a:lnTo>
                  <a:pt x="8541" y="49092"/>
                </a:lnTo>
                <a:lnTo>
                  <a:pt x="9504" y="56541"/>
                </a:lnTo>
                <a:lnTo>
                  <a:pt x="11099" y="65316"/>
                </a:lnTo>
                <a:lnTo>
                  <a:pt x="13114" y="74977"/>
                </a:lnTo>
                <a:lnTo>
                  <a:pt x="14458" y="83322"/>
                </a:lnTo>
                <a:lnTo>
                  <a:pt x="15353" y="90791"/>
                </a:lnTo>
                <a:lnTo>
                  <a:pt x="15951" y="97675"/>
                </a:lnTo>
                <a:lnTo>
                  <a:pt x="16349" y="105121"/>
                </a:lnTo>
                <a:lnTo>
                  <a:pt x="16791" y="121016"/>
                </a:lnTo>
                <a:lnTo>
                  <a:pt x="17861" y="128302"/>
                </a:lnTo>
                <a:lnTo>
                  <a:pt x="19528" y="135065"/>
                </a:lnTo>
                <a:lnTo>
                  <a:pt x="21591" y="141478"/>
                </a:lnTo>
                <a:lnTo>
                  <a:pt x="23919" y="151469"/>
                </a:lnTo>
                <a:lnTo>
                  <a:pt x="29046" y="177810"/>
                </a:lnTo>
                <a:lnTo>
                  <a:pt x="30794" y="189025"/>
                </a:lnTo>
                <a:lnTo>
                  <a:pt x="31959" y="198406"/>
                </a:lnTo>
                <a:lnTo>
                  <a:pt x="32736" y="206566"/>
                </a:lnTo>
                <a:lnTo>
                  <a:pt x="33254" y="216768"/>
                </a:lnTo>
                <a:lnTo>
                  <a:pt x="33829" y="240804"/>
                </a:lnTo>
                <a:lnTo>
                  <a:pt x="34229" y="286193"/>
                </a:lnTo>
                <a:lnTo>
                  <a:pt x="42862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21"/>
          <p:cNvSpPr/>
          <p:nvPr/>
        </p:nvSpPr>
        <p:spPr>
          <a:xfrm>
            <a:off x="3133969" y="3600495"/>
            <a:ext cx="243996" cy="316812"/>
          </a:xfrm>
          <a:custGeom>
            <a:avLst/>
            <a:gdLst/>
            <a:ahLst/>
            <a:cxnLst/>
            <a:rect l="0" t="0" r="0" b="0"/>
            <a:pathLst>
              <a:path w="243996" h="316812">
                <a:moveTo>
                  <a:pt x="66431" y="8527"/>
                </a:moveTo>
                <a:lnTo>
                  <a:pt x="61880" y="3976"/>
                </a:lnTo>
                <a:lnTo>
                  <a:pt x="59587" y="4541"/>
                </a:lnTo>
                <a:lnTo>
                  <a:pt x="57105" y="6822"/>
                </a:lnTo>
                <a:lnTo>
                  <a:pt x="51809" y="13484"/>
                </a:lnTo>
                <a:lnTo>
                  <a:pt x="46280" y="19620"/>
                </a:lnTo>
                <a:lnTo>
                  <a:pt x="33261" y="32981"/>
                </a:lnTo>
                <a:lnTo>
                  <a:pt x="28125" y="40069"/>
                </a:lnTo>
                <a:lnTo>
                  <a:pt x="22796" y="48605"/>
                </a:lnTo>
                <a:lnTo>
                  <a:pt x="17338" y="58106"/>
                </a:lnTo>
                <a:lnTo>
                  <a:pt x="12747" y="67297"/>
                </a:lnTo>
                <a:lnTo>
                  <a:pt x="8734" y="76282"/>
                </a:lnTo>
                <a:lnTo>
                  <a:pt x="5107" y="85130"/>
                </a:lnTo>
                <a:lnTo>
                  <a:pt x="2688" y="91981"/>
                </a:lnTo>
                <a:lnTo>
                  <a:pt x="1075" y="97500"/>
                </a:lnTo>
                <a:lnTo>
                  <a:pt x="0" y="102133"/>
                </a:lnTo>
                <a:lnTo>
                  <a:pt x="236" y="107126"/>
                </a:lnTo>
                <a:lnTo>
                  <a:pt x="1346" y="112360"/>
                </a:lnTo>
                <a:lnTo>
                  <a:pt x="3038" y="117754"/>
                </a:lnTo>
                <a:lnTo>
                  <a:pt x="7459" y="126287"/>
                </a:lnTo>
                <a:lnTo>
                  <a:pt x="11646" y="133255"/>
                </a:lnTo>
                <a:lnTo>
                  <a:pt x="13507" y="139527"/>
                </a:lnTo>
                <a:lnTo>
                  <a:pt x="15908" y="141580"/>
                </a:lnTo>
                <a:lnTo>
                  <a:pt x="19414" y="142949"/>
                </a:lnTo>
                <a:lnTo>
                  <a:pt x="23656" y="143862"/>
                </a:lnTo>
                <a:lnTo>
                  <a:pt x="29342" y="145423"/>
                </a:lnTo>
                <a:lnTo>
                  <a:pt x="51949" y="152170"/>
                </a:lnTo>
                <a:lnTo>
                  <a:pt x="71742" y="157458"/>
                </a:lnTo>
                <a:lnTo>
                  <a:pt x="80449" y="159250"/>
                </a:lnTo>
                <a:lnTo>
                  <a:pt x="88159" y="160444"/>
                </a:lnTo>
                <a:lnTo>
                  <a:pt x="95203" y="161240"/>
                </a:lnTo>
                <a:lnTo>
                  <a:pt x="101805" y="162723"/>
                </a:lnTo>
                <a:lnTo>
                  <a:pt x="108111" y="164664"/>
                </a:lnTo>
                <a:lnTo>
                  <a:pt x="114220" y="166911"/>
                </a:lnTo>
                <a:lnTo>
                  <a:pt x="120197" y="168409"/>
                </a:lnTo>
                <a:lnTo>
                  <a:pt x="126088" y="169408"/>
                </a:lnTo>
                <a:lnTo>
                  <a:pt x="131920" y="170073"/>
                </a:lnTo>
                <a:lnTo>
                  <a:pt x="137712" y="171470"/>
                </a:lnTo>
                <a:lnTo>
                  <a:pt x="143479" y="173353"/>
                </a:lnTo>
                <a:lnTo>
                  <a:pt x="149229" y="175561"/>
                </a:lnTo>
                <a:lnTo>
                  <a:pt x="154014" y="177985"/>
                </a:lnTo>
                <a:lnTo>
                  <a:pt x="158157" y="180554"/>
                </a:lnTo>
                <a:lnTo>
                  <a:pt x="161872" y="183220"/>
                </a:lnTo>
                <a:lnTo>
                  <a:pt x="166253" y="185949"/>
                </a:lnTo>
                <a:lnTo>
                  <a:pt x="171079" y="188720"/>
                </a:lnTo>
                <a:lnTo>
                  <a:pt x="176201" y="191521"/>
                </a:lnTo>
                <a:lnTo>
                  <a:pt x="180568" y="197198"/>
                </a:lnTo>
                <a:lnTo>
                  <a:pt x="184432" y="204793"/>
                </a:lnTo>
                <a:lnTo>
                  <a:pt x="187961" y="213666"/>
                </a:lnTo>
                <a:lnTo>
                  <a:pt x="190313" y="221486"/>
                </a:lnTo>
                <a:lnTo>
                  <a:pt x="191881" y="228605"/>
                </a:lnTo>
                <a:lnTo>
                  <a:pt x="192927" y="235256"/>
                </a:lnTo>
                <a:lnTo>
                  <a:pt x="193624" y="240642"/>
                </a:lnTo>
                <a:lnTo>
                  <a:pt x="194398" y="249167"/>
                </a:lnTo>
                <a:lnTo>
                  <a:pt x="192203" y="258671"/>
                </a:lnTo>
                <a:lnTo>
                  <a:pt x="190284" y="263872"/>
                </a:lnTo>
                <a:lnTo>
                  <a:pt x="186147" y="270197"/>
                </a:lnTo>
                <a:lnTo>
                  <a:pt x="180531" y="277271"/>
                </a:lnTo>
                <a:lnTo>
                  <a:pt x="173930" y="284845"/>
                </a:lnTo>
                <a:lnTo>
                  <a:pt x="166672" y="291799"/>
                </a:lnTo>
                <a:lnTo>
                  <a:pt x="158976" y="298340"/>
                </a:lnTo>
                <a:lnTo>
                  <a:pt x="150987" y="304606"/>
                </a:lnTo>
                <a:lnTo>
                  <a:pt x="144709" y="308783"/>
                </a:lnTo>
                <a:lnTo>
                  <a:pt x="139571" y="311568"/>
                </a:lnTo>
                <a:lnTo>
                  <a:pt x="135193" y="313424"/>
                </a:lnTo>
                <a:lnTo>
                  <a:pt x="130370" y="314662"/>
                </a:lnTo>
                <a:lnTo>
                  <a:pt x="125249" y="315487"/>
                </a:lnTo>
                <a:lnTo>
                  <a:pt x="119930" y="316037"/>
                </a:lnTo>
                <a:lnTo>
                  <a:pt x="115432" y="316404"/>
                </a:lnTo>
                <a:lnTo>
                  <a:pt x="107894" y="316811"/>
                </a:lnTo>
                <a:lnTo>
                  <a:pt x="103598" y="315967"/>
                </a:lnTo>
                <a:lnTo>
                  <a:pt x="98829" y="314452"/>
                </a:lnTo>
                <a:lnTo>
                  <a:pt x="93745" y="312490"/>
                </a:lnTo>
                <a:lnTo>
                  <a:pt x="89402" y="310229"/>
                </a:lnTo>
                <a:lnTo>
                  <a:pt x="82038" y="305177"/>
                </a:lnTo>
                <a:lnTo>
                  <a:pt x="75589" y="299756"/>
                </a:lnTo>
                <a:lnTo>
                  <a:pt x="69549" y="294173"/>
                </a:lnTo>
                <a:lnTo>
                  <a:pt x="63689" y="288516"/>
                </a:lnTo>
                <a:lnTo>
                  <a:pt x="57910" y="280286"/>
                </a:lnTo>
                <a:lnTo>
                  <a:pt x="55035" y="275425"/>
                </a:lnTo>
                <a:lnTo>
                  <a:pt x="53118" y="270279"/>
                </a:lnTo>
                <a:lnTo>
                  <a:pt x="51841" y="264943"/>
                </a:lnTo>
                <a:lnTo>
                  <a:pt x="50989" y="259481"/>
                </a:lnTo>
                <a:lnTo>
                  <a:pt x="51374" y="253935"/>
                </a:lnTo>
                <a:lnTo>
                  <a:pt x="52583" y="248332"/>
                </a:lnTo>
                <a:lnTo>
                  <a:pt x="54341" y="242692"/>
                </a:lnTo>
                <a:lnTo>
                  <a:pt x="56466" y="237027"/>
                </a:lnTo>
                <a:lnTo>
                  <a:pt x="58835" y="231346"/>
                </a:lnTo>
                <a:lnTo>
                  <a:pt x="61367" y="225653"/>
                </a:lnTo>
                <a:lnTo>
                  <a:pt x="64007" y="219000"/>
                </a:lnTo>
                <a:lnTo>
                  <a:pt x="69481" y="203988"/>
                </a:lnTo>
                <a:lnTo>
                  <a:pt x="73227" y="196937"/>
                </a:lnTo>
                <a:lnTo>
                  <a:pt x="77629" y="190331"/>
                </a:lnTo>
                <a:lnTo>
                  <a:pt x="82468" y="184022"/>
                </a:lnTo>
                <a:lnTo>
                  <a:pt x="87600" y="177911"/>
                </a:lnTo>
                <a:lnTo>
                  <a:pt x="92926" y="171932"/>
                </a:lnTo>
                <a:lnTo>
                  <a:pt x="98382" y="166042"/>
                </a:lnTo>
                <a:lnTo>
                  <a:pt x="103924" y="159257"/>
                </a:lnTo>
                <a:lnTo>
                  <a:pt x="109523" y="151876"/>
                </a:lnTo>
                <a:lnTo>
                  <a:pt x="115162" y="144098"/>
                </a:lnTo>
                <a:lnTo>
                  <a:pt x="123683" y="135103"/>
                </a:lnTo>
                <a:lnTo>
                  <a:pt x="134126" y="125296"/>
                </a:lnTo>
                <a:lnTo>
                  <a:pt x="145851" y="114948"/>
                </a:lnTo>
                <a:lnTo>
                  <a:pt x="176659" y="85670"/>
                </a:lnTo>
                <a:lnTo>
                  <a:pt x="238158" y="25323"/>
                </a:lnTo>
                <a:lnTo>
                  <a:pt x="240923" y="21629"/>
                </a:lnTo>
                <a:lnTo>
                  <a:pt x="243995" y="14985"/>
                </a:lnTo>
                <a:lnTo>
                  <a:pt x="243862" y="11880"/>
                </a:lnTo>
                <a:lnTo>
                  <a:pt x="242821" y="8857"/>
                </a:lnTo>
                <a:lnTo>
                  <a:pt x="241174" y="5890"/>
                </a:lnTo>
                <a:lnTo>
                  <a:pt x="239123" y="3912"/>
                </a:lnTo>
                <a:lnTo>
                  <a:pt x="236804" y="2592"/>
                </a:lnTo>
                <a:lnTo>
                  <a:pt x="231687" y="1127"/>
                </a:lnTo>
                <a:lnTo>
                  <a:pt x="226238" y="476"/>
                </a:lnTo>
                <a:lnTo>
                  <a:pt x="220594" y="302"/>
                </a:lnTo>
                <a:lnTo>
                  <a:pt x="187144" y="0"/>
                </a:lnTo>
                <a:lnTo>
                  <a:pt x="183101" y="938"/>
                </a:lnTo>
                <a:lnTo>
                  <a:pt x="179453" y="2515"/>
                </a:lnTo>
                <a:lnTo>
                  <a:pt x="169301" y="85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22"/>
          <p:cNvSpPr/>
          <p:nvPr/>
        </p:nvSpPr>
        <p:spPr>
          <a:xfrm>
            <a:off x="3449512" y="3574732"/>
            <a:ext cx="229571" cy="325628"/>
          </a:xfrm>
          <a:custGeom>
            <a:avLst/>
            <a:gdLst/>
            <a:ahLst/>
            <a:cxnLst/>
            <a:rect l="0" t="0" r="0" b="0"/>
            <a:pathLst>
              <a:path w="229571" h="325628">
                <a:moveTo>
                  <a:pt x="85215" y="8572"/>
                </a:moveTo>
                <a:lnTo>
                  <a:pt x="59674" y="34113"/>
                </a:lnTo>
                <a:lnTo>
                  <a:pt x="54814" y="41514"/>
                </a:lnTo>
                <a:lnTo>
                  <a:pt x="51701" y="48931"/>
                </a:lnTo>
                <a:lnTo>
                  <a:pt x="47142" y="58577"/>
                </a:lnTo>
                <a:lnTo>
                  <a:pt x="43641" y="62864"/>
                </a:lnTo>
                <a:lnTo>
                  <a:pt x="39401" y="66674"/>
                </a:lnTo>
                <a:lnTo>
                  <a:pt x="34670" y="70167"/>
                </a:lnTo>
                <a:lnTo>
                  <a:pt x="30564" y="74401"/>
                </a:lnTo>
                <a:lnTo>
                  <a:pt x="23460" y="84185"/>
                </a:lnTo>
                <a:lnTo>
                  <a:pt x="20233" y="92318"/>
                </a:lnTo>
                <a:lnTo>
                  <a:pt x="17129" y="102503"/>
                </a:lnTo>
                <a:lnTo>
                  <a:pt x="5303" y="148517"/>
                </a:lnTo>
                <a:lnTo>
                  <a:pt x="3365" y="159019"/>
                </a:lnTo>
                <a:lnTo>
                  <a:pt x="2073" y="168878"/>
                </a:lnTo>
                <a:lnTo>
                  <a:pt x="1212" y="178308"/>
                </a:lnTo>
                <a:lnTo>
                  <a:pt x="638" y="188404"/>
                </a:lnTo>
                <a:lnTo>
                  <a:pt x="0" y="209783"/>
                </a:lnTo>
                <a:lnTo>
                  <a:pt x="1735" y="222723"/>
                </a:lnTo>
                <a:lnTo>
                  <a:pt x="4797" y="237064"/>
                </a:lnTo>
                <a:lnTo>
                  <a:pt x="8743" y="252340"/>
                </a:lnTo>
                <a:lnTo>
                  <a:pt x="13278" y="265382"/>
                </a:lnTo>
                <a:lnTo>
                  <a:pt x="18207" y="276934"/>
                </a:lnTo>
                <a:lnTo>
                  <a:pt x="23398" y="287493"/>
                </a:lnTo>
                <a:lnTo>
                  <a:pt x="28764" y="295484"/>
                </a:lnTo>
                <a:lnTo>
                  <a:pt x="34246" y="301765"/>
                </a:lnTo>
                <a:lnTo>
                  <a:pt x="39806" y="306904"/>
                </a:lnTo>
                <a:lnTo>
                  <a:pt x="44465" y="310330"/>
                </a:lnTo>
                <a:lnTo>
                  <a:pt x="48523" y="312614"/>
                </a:lnTo>
                <a:lnTo>
                  <a:pt x="52181" y="314137"/>
                </a:lnTo>
                <a:lnTo>
                  <a:pt x="56525" y="316105"/>
                </a:lnTo>
                <a:lnTo>
                  <a:pt x="66431" y="320831"/>
                </a:lnTo>
                <a:lnTo>
                  <a:pt x="70788" y="322472"/>
                </a:lnTo>
                <a:lnTo>
                  <a:pt x="74644" y="323567"/>
                </a:lnTo>
                <a:lnTo>
                  <a:pt x="78168" y="324296"/>
                </a:lnTo>
                <a:lnTo>
                  <a:pt x="82422" y="324783"/>
                </a:lnTo>
                <a:lnTo>
                  <a:pt x="87163" y="325107"/>
                </a:lnTo>
                <a:lnTo>
                  <a:pt x="92229" y="325323"/>
                </a:lnTo>
                <a:lnTo>
                  <a:pt x="102937" y="325563"/>
                </a:lnTo>
                <a:lnTo>
                  <a:pt x="108460" y="325627"/>
                </a:lnTo>
                <a:lnTo>
                  <a:pt x="114047" y="324717"/>
                </a:lnTo>
                <a:lnTo>
                  <a:pt x="119676" y="323158"/>
                </a:lnTo>
                <a:lnTo>
                  <a:pt x="125334" y="321167"/>
                </a:lnTo>
                <a:lnTo>
                  <a:pt x="130059" y="319838"/>
                </a:lnTo>
                <a:lnTo>
                  <a:pt x="134161" y="318953"/>
                </a:lnTo>
                <a:lnTo>
                  <a:pt x="137848" y="318363"/>
                </a:lnTo>
                <a:lnTo>
                  <a:pt x="142211" y="316065"/>
                </a:lnTo>
                <a:lnTo>
                  <a:pt x="147025" y="312627"/>
                </a:lnTo>
                <a:lnTo>
                  <a:pt x="152139" y="308430"/>
                </a:lnTo>
                <a:lnTo>
                  <a:pt x="158406" y="303728"/>
                </a:lnTo>
                <a:lnTo>
                  <a:pt x="172989" y="293423"/>
                </a:lnTo>
                <a:lnTo>
                  <a:pt x="178974" y="288008"/>
                </a:lnTo>
                <a:lnTo>
                  <a:pt x="183916" y="282493"/>
                </a:lnTo>
                <a:lnTo>
                  <a:pt x="188163" y="276911"/>
                </a:lnTo>
                <a:lnTo>
                  <a:pt x="197963" y="263089"/>
                </a:lnTo>
                <a:lnTo>
                  <a:pt x="203242" y="255403"/>
                </a:lnTo>
                <a:lnTo>
                  <a:pt x="207715" y="248374"/>
                </a:lnTo>
                <a:lnTo>
                  <a:pt x="211649" y="241782"/>
                </a:lnTo>
                <a:lnTo>
                  <a:pt x="215225" y="235483"/>
                </a:lnTo>
                <a:lnTo>
                  <a:pt x="217608" y="229379"/>
                </a:lnTo>
                <a:lnTo>
                  <a:pt x="219197" y="223404"/>
                </a:lnTo>
                <a:lnTo>
                  <a:pt x="226298" y="181924"/>
                </a:lnTo>
                <a:lnTo>
                  <a:pt x="227848" y="170813"/>
                </a:lnTo>
                <a:lnTo>
                  <a:pt x="228881" y="161500"/>
                </a:lnTo>
                <a:lnTo>
                  <a:pt x="229570" y="153387"/>
                </a:lnTo>
                <a:lnTo>
                  <a:pt x="229077" y="146073"/>
                </a:lnTo>
                <a:lnTo>
                  <a:pt x="227795" y="139292"/>
                </a:lnTo>
                <a:lnTo>
                  <a:pt x="225988" y="132866"/>
                </a:lnTo>
                <a:lnTo>
                  <a:pt x="223832" y="123820"/>
                </a:lnTo>
                <a:lnTo>
                  <a:pt x="218895" y="101069"/>
                </a:lnTo>
                <a:lnTo>
                  <a:pt x="215292" y="92144"/>
                </a:lnTo>
                <a:lnTo>
                  <a:pt x="210986" y="85242"/>
                </a:lnTo>
                <a:lnTo>
                  <a:pt x="206210" y="79688"/>
                </a:lnTo>
                <a:lnTo>
                  <a:pt x="201120" y="74080"/>
                </a:lnTo>
                <a:lnTo>
                  <a:pt x="190386" y="62770"/>
                </a:lnTo>
                <a:lnTo>
                  <a:pt x="182951" y="56134"/>
                </a:lnTo>
                <a:lnTo>
                  <a:pt x="174186" y="48853"/>
                </a:lnTo>
                <a:lnTo>
                  <a:pt x="164531" y="41141"/>
                </a:lnTo>
                <a:lnTo>
                  <a:pt x="155238" y="34095"/>
                </a:lnTo>
                <a:lnTo>
                  <a:pt x="137291" y="21186"/>
                </a:lnTo>
                <a:lnTo>
                  <a:pt x="129457" y="16981"/>
                </a:lnTo>
                <a:lnTo>
                  <a:pt x="122330" y="14178"/>
                </a:lnTo>
                <a:lnTo>
                  <a:pt x="107425" y="10111"/>
                </a:lnTo>
                <a:lnTo>
                  <a:pt x="88101" y="5129"/>
                </a:lnTo>
                <a:lnTo>
                  <a:pt x="80472" y="3419"/>
                </a:lnTo>
                <a:lnTo>
                  <a:pt x="74433" y="2280"/>
                </a:lnTo>
                <a:lnTo>
                  <a:pt x="69454" y="1520"/>
                </a:lnTo>
                <a:lnTo>
                  <a:pt x="65183" y="1013"/>
                </a:lnTo>
                <a:lnTo>
                  <a:pt x="61383" y="676"/>
                </a:lnTo>
                <a:lnTo>
                  <a:pt x="509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23"/>
          <p:cNvSpPr/>
          <p:nvPr/>
        </p:nvSpPr>
        <p:spPr>
          <a:xfrm>
            <a:off x="3740467" y="3703320"/>
            <a:ext cx="257176" cy="42863"/>
          </a:xfrm>
          <a:custGeom>
            <a:avLst/>
            <a:gdLst/>
            <a:ahLst/>
            <a:cxnLst/>
            <a:rect l="0" t="0" r="0" b="0"/>
            <a:pathLst>
              <a:path w="257176" h="42863">
                <a:moveTo>
                  <a:pt x="0" y="42862"/>
                </a:moveTo>
                <a:lnTo>
                  <a:pt x="13653" y="38311"/>
                </a:lnTo>
                <a:lnTo>
                  <a:pt x="18627" y="36971"/>
                </a:lnTo>
                <a:lnTo>
                  <a:pt x="22895" y="36077"/>
                </a:lnTo>
                <a:lnTo>
                  <a:pt x="26694" y="35481"/>
                </a:lnTo>
                <a:lnTo>
                  <a:pt x="32083" y="34132"/>
                </a:lnTo>
                <a:lnTo>
                  <a:pt x="38534" y="32279"/>
                </a:lnTo>
                <a:lnTo>
                  <a:pt x="45692" y="30092"/>
                </a:lnTo>
                <a:lnTo>
                  <a:pt x="57131" y="27681"/>
                </a:lnTo>
                <a:lnTo>
                  <a:pt x="71425" y="25121"/>
                </a:lnTo>
                <a:lnTo>
                  <a:pt x="87622" y="22463"/>
                </a:lnTo>
                <a:lnTo>
                  <a:pt x="101277" y="20690"/>
                </a:lnTo>
                <a:lnTo>
                  <a:pt x="113238" y="19508"/>
                </a:lnTo>
                <a:lnTo>
                  <a:pt x="124069" y="18720"/>
                </a:lnTo>
                <a:lnTo>
                  <a:pt x="135101" y="17243"/>
                </a:lnTo>
                <a:lnTo>
                  <a:pt x="146265" y="15305"/>
                </a:lnTo>
                <a:lnTo>
                  <a:pt x="157517" y="13060"/>
                </a:lnTo>
                <a:lnTo>
                  <a:pt x="170734" y="11564"/>
                </a:lnTo>
                <a:lnTo>
                  <a:pt x="185260" y="10567"/>
                </a:lnTo>
                <a:lnTo>
                  <a:pt x="226883" y="8966"/>
                </a:lnTo>
                <a:lnTo>
                  <a:pt x="232218" y="7882"/>
                </a:lnTo>
                <a:lnTo>
                  <a:pt x="236727" y="6207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24"/>
          <p:cNvSpPr/>
          <p:nvPr/>
        </p:nvSpPr>
        <p:spPr>
          <a:xfrm>
            <a:off x="4074795" y="3609980"/>
            <a:ext cx="488633" cy="470465"/>
          </a:xfrm>
          <a:custGeom>
            <a:avLst/>
            <a:gdLst/>
            <a:ahLst/>
            <a:cxnLst/>
            <a:rect l="0" t="0" r="0" b="0"/>
            <a:pathLst>
              <a:path w="488633" h="470465">
                <a:moveTo>
                  <a:pt x="0" y="7615"/>
                </a:moveTo>
                <a:lnTo>
                  <a:pt x="4550" y="21267"/>
                </a:lnTo>
                <a:lnTo>
                  <a:pt x="9324" y="30510"/>
                </a:lnTo>
                <a:lnTo>
                  <a:pt x="20150" y="44205"/>
                </a:lnTo>
                <a:lnTo>
                  <a:pt x="22006" y="48200"/>
                </a:lnTo>
                <a:lnTo>
                  <a:pt x="24068" y="57720"/>
                </a:lnTo>
                <a:lnTo>
                  <a:pt x="25570" y="64831"/>
                </a:lnTo>
                <a:lnTo>
                  <a:pt x="32235" y="93042"/>
                </a:lnTo>
                <a:lnTo>
                  <a:pt x="37503" y="114480"/>
                </a:lnTo>
                <a:lnTo>
                  <a:pt x="40242" y="124578"/>
                </a:lnTo>
                <a:lnTo>
                  <a:pt x="45825" y="143418"/>
                </a:lnTo>
                <a:lnTo>
                  <a:pt x="51482" y="156237"/>
                </a:lnTo>
                <a:lnTo>
                  <a:pt x="60021" y="168808"/>
                </a:lnTo>
                <a:lnTo>
                  <a:pt x="62874" y="172227"/>
                </a:lnTo>
                <a:lnTo>
                  <a:pt x="65729" y="174506"/>
                </a:lnTo>
                <a:lnTo>
                  <a:pt x="68584" y="176026"/>
                </a:lnTo>
                <a:lnTo>
                  <a:pt x="74296" y="177714"/>
                </a:lnTo>
                <a:lnTo>
                  <a:pt x="88582" y="178887"/>
                </a:lnTo>
                <a:lnTo>
                  <a:pt x="97154" y="179012"/>
                </a:lnTo>
                <a:lnTo>
                  <a:pt x="100012" y="178077"/>
                </a:lnTo>
                <a:lnTo>
                  <a:pt x="105727" y="174498"/>
                </a:lnTo>
                <a:lnTo>
                  <a:pt x="118850" y="162577"/>
                </a:lnTo>
                <a:lnTo>
                  <a:pt x="147045" y="134845"/>
                </a:lnTo>
                <a:lnTo>
                  <a:pt x="156704" y="120666"/>
                </a:lnTo>
                <a:lnTo>
                  <a:pt x="162673" y="109930"/>
                </a:lnTo>
                <a:lnTo>
                  <a:pt x="171389" y="93175"/>
                </a:lnTo>
                <a:lnTo>
                  <a:pt x="174267" y="87515"/>
                </a:lnTo>
                <a:lnTo>
                  <a:pt x="178090" y="78027"/>
                </a:lnTo>
                <a:lnTo>
                  <a:pt x="187418" y="52244"/>
                </a:lnTo>
                <a:lnTo>
                  <a:pt x="189715" y="40225"/>
                </a:lnTo>
                <a:lnTo>
                  <a:pt x="190295" y="29355"/>
                </a:lnTo>
                <a:lnTo>
                  <a:pt x="189350" y="11562"/>
                </a:lnTo>
                <a:lnTo>
                  <a:pt x="188930" y="479"/>
                </a:lnTo>
                <a:lnTo>
                  <a:pt x="189771" y="0"/>
                </a:lnTo>
                <a:lnTo>
                  <a:pt x="193245" y="7088"/>
                </a:lnTo>
                <a:lnTo>
                  <a:pt x="196005" y="18042"/>
                </a:lnTo>
                <a:lnTo>
                  <a:pt x="196823" y="31871"/>
                </a:lnTo>
                <a:lnTo>
                  <a:pt x="197065" y="48033"/>
                </a:lnTo>
                <a:lnTo>
                  <a:pt x="199956" y="65993"/>
                </a:lnTo>
                <a:lnTo>
                  <a:pt x="220049" y="177155"/>
                </a:lnTo>
                <a:lnTo>
                  <a:pt x="223851" y="200652"/>
                </a:lnTo>
                <a:lnTo>
                  <a:pt x="227339" y="219174"/>
                </a:lnTo>
                <a:lnTo>
                  <a:pt x="230617" y="234379"/>
                </a:lnTo>
                <a:lnTo>
                  <a:pt x="233754" y="247373"/>
                </a:lnTo>
                <a:lnTo>
                  <a:pt x="235846" y="259846"/>
                </a:lnTo>
                <a:lnTo>
                  <a:pt x="237241" y="271972"/>
                </a:lnTo>
                <a:lnTo>
                  <a:pt x="238170" y="283865"/>
                </a:lnTo>
                <a:lnTo>
                  <a:pt x="238790" y="297509"/>
                </a:lnTo>
                <a:lnTo>
                  <a:pt x="239478" y="327909"/>
                </a:lnTo>
                <a:lnTo>
                  <a:pt x="239981" y="406907"/>
                </a:lnTo>
                <a:lnTo>
                  <a:pt x="237468" y="420980"/>
                </a:lnTo>
                <a:lnTo>
                  <a:pt x="232223" y="432315"/>
                </a:lnTo>
                <a:lnTo>
                  <a:pt x="223543" y="446878"/>
                </a:lnTo>
                <a:lnTo>
                  <a:pt x="213335" y="457795"/>
                </a:lnTo>
                <a:lnTo>
                  <a:pt x="203400" y="464870"/>
                </a:lnTo>
                <a:lnTo>
                  <a:pt x="195810" y="468014"/>
                </a:lnTo>
                <a:lnTo>
                  <a:pt x="186182" y="469784"/>
                </a:lnTo>
                <a:lnTo>
                  <a:pt x="173442" y="470382"/>
                </a:lnTo>
                <a:lnTo>
                  <a:pt x="164080" y="470464"/>
                </a:lnTo>
                <a:lnTo>
                  <a:pt x="159870" y="469534"/>
                </a:lnTo>
                <a:lnTo>
                  <a:pt x="148439" y="463673"/>
                </a:lnTo>
                <a:lnTo>
                  <a:pt x="138681" y="458592"/>
                </a:lnTo>
                <a:lnTo>
                  <a:pt x="127993" y="445539"/>
                </a:lnTo>
                <a:lnTo>
                  <a:pt x="122476" y="436724"/>
                </a:lnTo>
                <a:lnTo>
                  <a:pt x="117846" y="428943"/>
                </a:lnTo>
                <a:lnTo>
                  <a:pt x="110161" y="415217"/>
                </a:lnTo>
                <a:lnTo>
                  <a:pt x="106110" y="402766"/>
                </a:lnTo>
                <a:lnTo>
                  <a:pt x="105030" y="396779"/>
                </a:lnTo>
                <a:lnTo>
                  <a:pt x="106370" y="382506"/>
                </a:lnTo>
                <a:lnTo>
                  <a:pt x="108060" y="374700"/>
                </a:lnTo>
                <a:lnTo>
                  <a:pt x="110140" y="366638"/>
                </a:lnTo>
                <a:lnTo>
                  <a:pt x="112479" y="358406"/>
                </a:lnTo>
                <a:lnTo>
                  <a:pt x="114991" y="350061"/>
                </a:lnTo>
                <a:lnTo>
                  <a:pt x="120476" y="337830"/>
                </a:lnTo>
                <a:lnTo>
                  <a:pt x="127942" y="323008"/>
                </a:lnTo>
                <a:lnTo>
                  <a:pt x="151573" y="277912"/>
                </a:lnTo>
                <a:lnTo>
                  <a:pt x="158199" y="264966"/>
                </a:lnTo>
                <a:lnTo>
                  <a:pt x="166425" y="253477"/>
                </a:lnTo>
                <a:lnTo>
                  <a:pt x="175721" y="242960"/>
                </a:lnTo>
                <a:lnTo>
                  <a:pt x="218013" y="200999"/>
                </a:lnTo>
                <a:lnTo>
                  <a:pt x="230114" y="190830"/>
                </a:lnTo>
                <a:lnTo>
                  <a:pt x="242944" y="181193"/>
                </a:lnTo>
                <a:lnTo>
                  <a:pt x="256260" y="171911"/>
                </a:lnTo>
                <a:lnTo>
                  <a:pt x="269900" y="163818"/>
                </a:lnTo>
                <a:lnTo>
                  <a:pt x="283756" y="156518"/>
                </a:lnTo>
                <a:lnTo>
                  <a:pt x="297755" y="149746"/>
                </a:lnTo>
                <a:lnTo>
                  <a:pt x="310898" y="142374"/>
                </a:lnTo>
                <a:lnTo>
                  <a:pt x="323471" y="134601"/>
                </a:lnTo>
                <a:lnTo>
                  <a:pt x="335662" y="126562"/>
                </a:lnTo>
                <a:lnTo>
                  <a:pt x="347600" y="119298"/>
                </a:lnTo>
                <a:lnTo>
                  <a:pt x="359368" y="112550"/>
                </a:lnTo>
                <a:lnTo>
                  <a:pt x="371023" y="106147"/>
                </a:lnTo>
                <a:lnTo>
                  <a:pt x="381651" y="99973"/>
                </a:lnTo>
                <a:lnTo>
                  <a:pt x="401081" y="88033"/>
                </a:lnTo>
                <a:lnTo>
                  <a:pt x="412166" y="82182"/>
                </a:lnTo>
                <a:lnTo>
                  <a:pt x="424320" y="76376"/>
                </a:lnTo>
                <a:lnTo>
                  <a:pt x="437185" y="70601"/>
                </a:lnTo>
                <a:lnTo>
                  <a:pt x="446714" y="65797"/>
                </a:lnTo>
                <a:lnTo>
                  <a:pt x="459842" y="57921"/>
                </a:lnTo>
                <a:lnTo>
                  <a:pt x="472587" y="48132"/>
                </a:lnTo>
                <a:lnTo>
                  <a:pt x="479279" y="44672"/>
                </a:lnTo>
                <a:lnTo>
                  <a:pt x="488632" y="419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25"/>
          <p:cNvSpPr/>
          <p:nvPr/>
        </p:nvSpPr>
        <p:spPr>
          <a:xfrm>
            <a:off x="2754640" y="3415819"/>
            <a:ext cx="1984109" cy="630402"/>
          </a:xfrm>
          <a:custGeom>
            <a:avLst/>
            <a:gdLst/>
            <a:ahLst/>
            <a:cxnLst/>
            <a:rect l="0" t="0" r="0" b="0"/>
            <a:pathLst>
              <a:path w="1984109" h="630402">
                <a:moveTo>
                  <a:pt x="17135" y="621828"/>
                </a:moveTo>
                <a:lnTo>
                  <a:pt x="209010" y="621828"/>
                </a:lnTo>
                <a:lnTo>
                  <a:pt x="253225" y="619288"/>
                </a:lnTo>
                <a:lnTo>
                  <a:pt x="304892" y="615043"/>
                </a:lnTo>
                <a:lnTo>
                  <a:pt x="365861" y="613491"/>
                </a:lnTo>
                <a:lnTo>
                  <a:pt x="437080" y="613265"/>
                </a:lnTo>
                <a:lnTo>
                  <a:pt x="477145" y="610720"/>
                </a:lnTo>
                <a:lnTo>
                  <a:pt x="525431" y="607366"/>
                </a:lnTo>
                <a:lnTo>
                  <a:pt x="668506" y="600485"/>
                </a:lnTo>
                <a:lnTo>
                  <a:pt x="703795" y="598075"/>
                </a:lnTo>
                <a:lnTo>
                  <a:pt x="798178" y="589901"/>
                </a:lnTo>
                <a:lnTo>
                  <a:pt x="850018" y="583454"/>
                </a:lnTo>
                <a:lnTo>
                  <a:pt x="891495" y="580961"/>
                </a:lnTo>
                <a:lnTo>
                  <a:pt x="971638" y="579360"/>
                </a:lnTo>
                <a:lnTo>
                  <a:pt x="1021124" y="578091"/>
                </a:lnTo>
                <a:lnTo>
                  <a:pt x="1069522" y="573097"/>
                </a:lnTo>
                <a:lnTo>
                  <a:pt x="1121645" y="571195"/>
                </a:lnTo>
                <a:lnTo>
                  <a:pt x="1355269" y="570424"/>
                </a:lnTo>
                <a:lnTo>
                  <a:pt x="1391189" y="569462"/>
                </a:lnTo>
                <a:lnTo>
                  <a:pt x="1534061" y="563015"/>
                </a:lnTo>
                <a:lnTo>
                  <a:pt x="1667634" y="561978"/>
                </a:lnTo>
                <a:lnTo>
                  <a:pt x="1711762" y="560938"/>
                </a:lnTo>
                <a:lnTo>
                  <a:pt x="1759950" y="557301"/>
                </a:lnTo>
                <a:lnTo>
                  <a:pt x="1813781" y="558987"/>
                </a:lnTo>
                <a:lnTo>
                  <a:pt x="1873419" y="553877"/>
                </a:lnTo>
                <a:lnTo>
                  <a:pt x="1921556" y="548780"/>
                </a:lnTo>
                <a:lnTo>
                  <a:pt x="1937647" y="543960"/>
                </a:lnTo>
                <a:lnTo>
                  <a:pt x="1947973" y="539595"/>
                </a:lnTo>
                <a:lnTo>
                  <a:pt x="1955737" y="537655"/>
                </a:lnTo>
                <a:lnTo>
                  <a:pt x="1958189" y="536185"/>
                </a:lnTo>
                <a:lnTo>
                  <a:pt x="1959823" y="534253"/>
                </a:lnTo>
                <a:lnTo>
                  <a:pt x="1962592" y="526708"/>
                </a:lnTo>
                <a:lnTo>
                  <a:pt x="1966997" y="510655"/>
                </a:lnTo>
                <a:lnTo>
                  <a:pt x="1974832" y="480197"/>
                </a:lnTo>
                <a:lnTo>
                  <a:pt x="1980375" y="463313"/>
                </a:lnTo>
                <a:lnTo>
                  <a:pt x="1983186" y="456144"/>
                </a:lnTo>
                <a:lnTo>
                  <a:pt x="1984108" y="449460"/>
                </a:lnTo>
                <a:lnTo>
                  <a:pt x="1981807" y="429998"/>
                </a:lnTo>
                <a:lnTo>
                  <a:pt x="1980935" y="414650"/>
                </a:lnTo>
                <a:lnTo>
                  <a:pt x="1980298" y="261194"/>
                </a:lnTo>
                <a:lnTo>
                  <a:pt x="1979326" y="245198"/>
                </a:lnTo>
                <a:lnTo>
                  <a:pt x="1977725" y="229772"/>
                </a:lnTo>
                <a:lnTo>
                  <a:pt x="1975704" y="214724"/>
                </a:lnTo>
                <a:lnTo>
                  <a:pt x="1974358" y="201836"/>
                </a:lnTo>
                <a:lnTo>
                  <a:pt x="1973460" y="190386"/>
                </a:lnTo>
                <a:lnTo>
                  <a:pt x="1971510" y="170996"/>
                </a:lnTo>
                <a:lnTo>
                  <a:pt x="1967469" y="156028"/>
                </a:lnTo>
                <a:lnTo>
                  <a:pt x="1951544" y="107225"/>
                </a:lnTo>
                <a:lnTo>
                  <a:pt x="1943355" y="92761"/>
                </a:lnTo>
                <a:lnTo>
                  <a:pt x="1930574" y="76448"/>
                </a:lnTo>
                <a:lnTo>
                  <a:pt x="1913171" y="57851"/>
                </a:lnTo>
                <a:lnTo>
                  <a:pt x="1892421" y="41445"/>
                </a:lnTo>
                <a:lnTo>
                  <a:pt x="1878977" y="35268"/>
                </a:lnTo>
                <a:lnTo>
                  <a:pt x="1854825" y="26751"/>
                </a:lnTo>
                <a:lnTo>
                  <a:pt x="1837456" y="18683"/>
                </a:lnTo>
                <a:lnTo>
                  <a:pt x="1792940" y="10260"/>
                </a:lnTo>
                <a:lnTo>
                  <a:pt x="1736040" y="6282"/>
                </a:lnTo>
                <a:lnTo>
                  <a:pt x="1689143" y="2813"/>
                </a:lnTo>
                <a:lnTo>
                  <a:pt x="1635597" y="0"/>
                </a:lnTo>
                <a:lnTo>
                  <a:pt x="1576874" y="1925"/>
                </a:lnTo>
                <a:lnTo>
                  <a:pt x="1516764" y="3813"/>
                </a:lnTo>
                <a:lnTo>
                  <a:pt x="1229458" y="4602"/>
                </a:lnTo>
                <a:lnTo>
                  <a:pt x="1167901" y="10498"/>
                </a:lnTo>
                <a:lnTo>
                  <a:pt x="1106132" y="12386"/>
                </a:lnTo>
                <a:lnTo>
                  <a:pt x="1057774" y="13898"/>
                </a:lnTo>
                <a:lnTo>
                  <a:pt x="1000688" y="19002"/>
                </a:lnTo>
                <a:lnTo>
                  <a:pt x="949379" y="20938"/>
                </a:lnTo>
                <a:lnTo>
                  <a:pt x="826734" y="21646"/>
                </a:lnTo>
                <a:lnTo>
                  <a:pt x="768085" y="26272"/>
                </a:lnTo>
                <a:lnTo>
                  <a:pt x="709066" y="29525"/>
                </a:lnTo>
                <a:lnTo>
                  <a:pt x="664852" y="30088"/>
                </a:lnTo>
                <a:lnTo>
                  <a:pt x="397689" y="30323"/>
                </a:lnTo>
                <a:lnTo>
                  <a:pt x="333590" y="32865"/>
                </a:lnTo>
                <a:lnTo>
                  <a:pt x="242027" y="37110"/>
                </a:lnTo>
                <a:lnTo>
                  <a:pt x="180937" y="38545"/>
                </a:lnTo>
                <a:lnTo>
                  <a:pt x="139202" y="40733"/>
                </a:lnTo>
                <a:lnTo>
                  <a:pt x="85370" y="50660"/>
                </a:lnTo>
                <a:lnTo>
                  <a:pt x="55344" y="55400"/>
                </a:lnTo>
                <a:lnTo>
                  <a:pt x="44276" y="59885"/>
                </a:lnTo>
                <a:lnTo>
                  <a:pt x="40944" y="62414"/>
                </a:lnTo>
                <a:lnTo>
                  <a:pt x="38723" y="65053"/>
                </a:lnTo>
                <a:lnTo>
                  <a:pt x="35302" y="70525"/>
                </a:lnTo>
                <a:lnTo>
                  <a:pt x="22608" y="84644"/>
                </a:lnTo>
                <a:lnTo>
                  <a:pt x="14205" y="102300"/>
                </a:lnTo>
                <a:lnTo>
                  <a:pt x="10234" y="121078"/>
                </a:lnTo>
                <a:lnTo>
                  <a:pt x="6765" y="135430"/>
                </a:lnTo>
                <a:lnTo>
                  <a:pt x="1997" y="154495"/>
                </a:lnTo>
                <a:lnTo>
                  <a:pt x="584" y="173797"/>
                </a:lnTo>
                <a:lnTo>
                  <a:pt x="254" y="195055"/>
                </a:lnTo>
                <a:lnTo>
                  <a:pt x="0" y="279021"/>
                </a:lnTo>
                <a:lnTo>
                  <a:pt x="1901" y="292325"/>
                </a:lnTo>
                <a:lnTo>
                  <a:pt x="5074" y="308815"/>
                </a:lnTo>
                <a:lnTo>
                  <a:pt x="9094" y="327428"/>
                </a:lnTo>
                <a:lnTo>
                  <a:pt x="12727" y="342694"/>
                </a:lnTo>
                <a:lnTo>
                  <a:pt x="16101" y="355729"/>
                </a:lnTo>
                <a:lnTo>
                  <a:pt x="19303" y="367276"/>
                </a:lnTo>
                <a:lnTo>
                  <a:pt x="22861" y="385186"/>
                </a:lnTo>
                <a:lnTo>
                  <a:pt x="25395" y="399496"/>
                </a:lnTo>
                <a:lnTo>
                  <a:pt x="31224" y="418263"/>
                </a:lnTo>
                <a:lnTo>
                  <a:pt x="32921" y="430072"/>
                </a:lnTo>
                <a:lnTo>
                  <a:pt x="36232" y="443508"/>
                </a:lnTo>
                <a:lnTo>
                  <a:pt x="47530" y="483837"/>
                </a:lnTo>
                <a:lnTo>
                  <a:pt x="51685" y="500307"/>
                </a:lnTo>
                <a:lnTo>
                  <a:pt x="54456" y="513191"/>
                </a:lnTo>
                <a:lnTo>
                  <a:pt x="57534" y="532588"/>
                </a:lnTo>
                <a:lnTo>
                  <a:pt x="58902" y="547558"/>
                </a:lnTo>
                <a:lnTo>
                  <a:pt x="59781" y="565847"/>
                </a:lnTo>
                <a:lnTo>
                  <a:pt x="59954" y="581172"/>
                </a:lnTo>
                <a:lnTo>
                  <a:pt x="59997" y="6304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26"/>
          <p:cNvSpPr/>
          <p:nvPr/>
        </p:nvSpPr>
        <p:spPr>
          <a:xfrm>
            <a:off x="6020752" y="2065972"/>
            <a:ext cx="393843" cy="529512"/>
          </a:xfrm>
          <a:custGeom>
            <a:avLst/>
            <a:gdLst/>
            <a:ahLst/>
            <a:cxnLst/>
            <a:rect l="0" t="0" r="0" b="0"/>
            <a:pathLst>
              <a:path w="393843" h="529512">
                <a:moveTo>
                  <a:pt x="8573" y="0"/>
                </a:moveTo>
                <a:lnTo>
                  <a:pt x="8573" y="11932"/>
                </a:lnTo>
                <a:lnTo>
                  <a:pt x="9525" y="13670"/>
                </a:lnTo>
                <a:lnTo>
                  <a:pt x="11113" y="14828"/>
                </a:lnTo>
                <a:lnTo>
                  <a:pt x="13123" y="15600"/>
                </a:lnTo>
                <a:lnTo>
                  <a:pt x="14464" y="17068"/>
                </a:lnTo>
                <a:lnTo>
                  <a:pt x="15358" y="18998"/>
                </a:lnTo>
                <a:lnTo>
                  <a:pt x="16351" y="23684"/>
                </a:lnTo>
                <a:lnTo>
                  <a:pt x="16792" y="28941"/>
                </a:lnTo>
                <a:lnTo>
                  <a:pt x="17862" y="31677"/>
                </a:lnTo>
                <a:lnTo>
                  <a:pt x="21591" y="37256"/>
                </a:lnTo>
                <a:lnTo>
                  <a:pt x="23884" y="45451"/>
                </a:lnTo>
                <a:lnTo>
                  <a:pt x="24495" y="50303"/>
                </a:lnTo>
                <a:lnTo>
                  <a:pt x="25855" y="53538"/>
                </a:lnTo>
                <a:lnTo>
                  <a:pt x="27714" y="55695"/>
                </a:lnTo>
                <a:lnTo>
                  <a:pt x="34882" y="61270"/>
                </a:lnTo>
                <a:lnTo>
                  <a:pt x="37542" y="63706"/>
                </a:lnTo>
                <a:lnTo>
                  <a:pt x="39316" y="66283"/>
                </a:lnTo>
                <a:lnTo>
                  <a:pt x="44702" y="82343"/>
                </a:lnTo>
                <a:lnTo>
                  <a:pt x="48443" y="94700"/>
                </a:lnTo>
                <a:lnTo>
                  <a:pt x="50549" y="107963"/>
                </a:lnTo>
                <a:lnTo>
                  <a:pt x="51172" y="122582"/>
                </a:lnTo>
                <a:lnTo>
                  <a:pt x="52310" y="137180"/>
                </a:lnTo>
                <a:lnTo>
                  <a:pt x="55951" y="157806"/>
                </a:lnTo>
                <a:lnTo>
                  <a:pt x="57304" y="168069"/>
                </a:lnTo>
                <a:lnTo>
                  <a:pt x="58205" y="177769"/>
                </a:lnTo>
                <a:lnTo>
                  <a:pt x="58805" y="187093"/>
                </a:lnTo>
                <a:lnTo>
                  <a:pt x="59473" y="202532"/>
                </a:lnTo>
                <a:lnTo>
                  <a:pt x="59652" y="209317"/>
                </a:lnTo>
                <a:lnTo>
                  <a:pt x="60007" y="513900"/>
                </a:lnTo>
                <a:lnTo>
                  <a:pt x="60960" y="517860"/>
                </a:lnTo>
                <a:lnTo>
                  <a:pt x="64559" y="524800"/>
                </a:lnTo>
                <a:lnTo>
                  <a:pt x="66851" y="527032"/>
                </a:lnTo>
                <a:lnTo>
                  <a:pt x="69332" y="528520"/>
                </a:lnTo>
                <a:lnTo>
                  <a:pt x="71939" y="529511"/>
                </a:lnTo>
                <a:lnTo>
                  <a:pt x="74629" y="529220"/>
                </a:lnTo>
                <a:lnTo>
                  <a:pt x="77375" y="528073"/>
                </a:lnTo>
                <a:lnTo>
                  <a:pt x="80159" y="526356"/>
                </a:lnTo>
                <a:lnTo>
                  <a:pt x="90871" y="524449"/>
                </a:lnTo>
                <a:lnTo>
                  <a:pt x="97728" y="523940"/>
                </a:lnTo>
                <a:lnTo>
                  <a:pt x="107887" y="520835"/>
                </a:lnTo>
                <a:lnTo>
                  <a:pt x="116530" y="516280"/>
                </a:lnTo>
                <a:lnTo>
                  <a:pt x="126721" y="511080"/>
                </a:lnTo>
                <a:lnTo>
                  <a:pt x="135061" y="508134"/>
                </a:lnTo>
                <a:lnTo>
                  <a:pt x="142895" y="506825"/>
                </a:lnTo>
                <a:lnTo>
                  <a:pt x="152726" y="506243"/>
                </a:lnTo>
                <a:lnTo>
                  <a:pt x="163446" y="503445"/>
                </a:lnTo>
                <a:lnTo>
                  <a:pt x="168972" y="501365"/>
                </a:lnTo>
                <a:lnTo>
                  <a:pt x="175513" y="499978"/>
                </a:lnTo>
                <a:lnTo>
                  <a:pt x="182731" y="499054"/>
                </a:lnTo>
                <a:lnTo>
                  <a:pt x="190401" y="498437"/>
                </a:lnTo>
                <a:lnTo>
                  <a:pt x="200277" y="497074"/>
                </a:lnTo>
                <a:lnTo>
                  <a:pt x="223949" y="493020"/>
                </a:lnTo>
                <a:lnTo>
                  <a:pt x="242645" y="491557"/>
                </a:lnTo>
                <a:lnTo>
                  <a:pt x="265585" y="490582"/>
                </a:lnTo>
                <a:lnTo>
                  <a:pt x="350307" y="488747"/>
                </a:lnTo>
                <a:lnTo>
                  <a:pt x="388714" y="488643"/>
                </a:lnTo>
                <a:lnTo>
                  <a:pt x="390588" y="483877"/>
                </a:lnTo>
                <a:lnTo>
                  <a:pt x="391837" y="475937"/>
                </a:lnTo>
                <a:lnTo>
                  <a:pt x="392670" y="465881"/>
                </a:lnTo>
                <a:lnTo>
                  <a:pt x="393225" y="456320"/>
                </a:lnTo>
                <a:lnTo>
                  <a:pt x="393842" y="438076"/>
                </a:lnTo>
                <a:lnTo>
                  <a:pt x="392101" y="428259"/>
                </a:lnTo>
                <a:lnTo>
                  <a:pt x="389036" y="417903"/>
                </a:lnTo>
                <a:lnTo>
                  <a:pt x="385087" y="407190"/>
                </a:lnTo>
                <a:lnTo>
                  <a:pt x="382455" y="398142"/>
                </a:lnTo>
                <a:lnTo>
                  <a:pt x="379530" y="383010"/>
                </a:lnTo>
                <a:lnTo>
                  <a:pt x="377798" y="374402"/>
                </a:lnTo>
                <a:lnTo>
                  <a:pt x="373333" y="354679"/>
                </a:lnTo>
                <a:lnTo>
                  <a:pt x="365464" y="322154"/>
                </a:lnTo>
                <a:lnTo>
                  <a:pt x="362705" y="312877"/>
                </a:lnTo>
                <a:lnTo>
                  <a:pt x="357100" y="297489"/>
                </a:lnTo>
                <a:lnTo>
                  <a:pt x="353974" y="284300"/>
                </a:lnTo>
                <a:lnTo>
                  <a:pt x="351631" y="272088"/>
                </a:lnTo>
                <a:lnTo>
                  <a:pt x="347416" y="260311"/>
                </a:lnTo>
                <a:lnTo>
                  <a:pt x="344907" y="248726"/>
                </a:lnTo>
                <a:lnTo>
                  <a:pt x="342839" y="233418"/>
                </a:lnTo>
                <a:lnTo>
                  <a:pt x="338746" y="207564"/>
                </a:lnTo>
                <a:lnTo>
                  <a:pt x="336320" y="196478"/>
                </a:lnTo>
                <a:lnTo>
                  <a:pt x="333751" y="187183"/>
                </a:lnTo>
                <a:lnTo>
                  <a:pt x="329309" y="171775"/>
                </a:lnTo>
                <a:lnTo>
                  <a:pt x="327334" y="158577"/>
                </a:lnTo>
                <a:lnTo>
                  <a:pt x="328997" y="143821"/>
                </a:lnTo>
                <a:lnTo>
                  <a:pt x="331958" y="129643"/>
                </a:lnTo>
                <a:lnTo>
                  <a:pt x="333275" y="120167"/>
                </a:lnTo>
                <a:lnTo>
                  <a:pt x="332673" y="112496"/>
                </a:lnTo>
                <a:lnTo>
                  <a:pt x="331319" y="102620"/>
                </a:lnTo>
                <a:lnTo>
                  <a:pt x="329465" y="91273"/>
                </a:lnTo>
                <a:lnTo>
                  <a:pt x="327404" y="76126"/>
                </a:lnTo>
                <a:lnTo>
                  <a:pt x="326244" y="62243"/>
                </a:lnTo>
                <a:lnTo>
                  <a:pt x="326081" y="58641"/>
                </a:lnTo>
                <a:lnTo>
                  <a:pt x="325019" y="55286"/>
                </a:lnTo>
                <a:lnTo>
                  <a:pt x="319928" y="46014"/>
                </a:lnTo>
                <a:lnTo>
                  <a:pt x="318403" y="40136"/>
                </a:lnTo>
                <a:lnTo>
                  <a:pt x="317044" y="38187"/>
                </a:lnTo>
                <a:lnTo>
                  <a:pt x="315185" y="36888"/>
                </a:lnTo>
                <a:lnTo>
                  <a:pt x="312993" y="36022"/>
                </a:lnTo>
                <a:lnTo>
                  <a:pt x="300807" y="25702"/>
                </a:lnTo>
                <a:lnTo>
                  <a:pt x="293077" y="20948"/>
                </a:lnTo>
                <a:lnTo>
                  <a:pt x="280830" y="15732"/>
                </a:lnTo>
                <a:lnTo>
                  <a:pt x="271499" y="11755"/>
                </a:lnTo>
                <a:lnTo>
                  <a:pt x="264176" y="9987"/>
                </a:lnTo>
                <a:lnTo>
                  <a:pt x="252667" y="9201"/>
                </a:lnTo>
                <a:lnTo>
                  <a:pt x="245597" y="8992"/>
                </a:lnTo>
                <a:lnTo>
                  <a:pt x="208342" y="8697"/>
                </a:lnTo>
                <a:lnTo>
                  <a:pt x="193187" y="9608"/>
                </a:lnTo>
                <a:lnTo>
                  <a:pt x="177369" y="11168"/>
                </a:lnTo>
                <a:lnTo>
                  <a:pt x="161109" y="13160"/>
                </a:lnTo>
                <a:lnTo>
                  <a:pt x="146458" y="14488"/>
                </a:lnTo>
                <a:lnTo>
                  <a:pt x="132882" y="15374"/>
                </a:lnTo>
                <a:lnTo>
                  <a:pt x="109541" y="16358"/>
                </a:lnTo>
                <a:lnTo>
                  <a:pt x="92817" y="16795"/>
                </a:lnTo>
                <a:lnTo>
                  <a:pt x="81575" y="19529"/>
                </a:lnTo>
                <a:lnTo>
                  <a:pt x="77243" y="21592"/>
                </a:lnTo>
                <a:lnTo>
                  <a:pt x="71498" y="22967"/>
                </a:lnTo>
                <a:lnTo>
                  <a:pt x="64810" y="23884"/>
                </a:lnTo>
                <a:lnTo>
                  <a:pt x="57494" y="24495"/>
                </a:lnTo>
                <a:lnTo>
                  <a:pt x="47855" y="24903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27"/>
          <p:cNvSpPr/>
          <p:nvPr/>
        </p:nvSpPr>
        <p:spPr>
          <a:xfrm>
            <a:off x="5386387" y="3215154"/>
            <a:ext cx="282388" cy="299142"/>
          </a:xfrm>
          <a:custGeom>
            <a:avLst/>
            <a:gdLst/>
            <a:ahLst/>
            <a:cxnLst/>
            <a:rect l="0" t="0" r="0" b="0"/>
            <a:pathLst>
              <a:path w="282388" h="299142">
                <a:moveTo>
                  <a:pt x="8572" y="25251"/>
                </a:moveTo>
                <a:lnTo>
                  <a:pt x="20504" y="25251"/>
                </a:lnTo>
                <a:lnTo>
                  <a:pt x="23194" y="24298"/>
                </a:lnTo>
                <a:lnTo>
                  <a:pt x="28724" y="20700"/>
                </a:lnTo>
                <a:lnTo>
                  <a:pt x="36896" y="18465"/>
                </a:lnTo>
                <a:lnTo>
                  <a:pt x="41743" y="17870"/>
                </a:lnTo>
                <a:lnTo>
                  <a:pt x="47831" y="16520"/>
                </a:lnTo>
                <a:lnTo>
                  <a:pt x="54747" y="14668"/>
                </a:lnTo>
                <a:lnTo>
                  <a:pt x="70052" y="10070"/>
                </a:lnTo>
                <a:lnTo>
                  <a:pt x="86379" y="4851"/>
                </a:lnTo>
                <a:lnTo>
                  <a:pt x="94734" y="3078"/>
                </a:lnTo>
                <a:lnTo>
                  <a:pt x="103161" y="1897"/>
                </a:lnTo>
                <a:lnTo>
                  <a:pt x="111636" y="1109"/>
                </a:lnTo>
                <a:lnTo>
                  <a:pt x="121096" y="584"/>
                </a:lnTo>
                <a:lnTo>
                  <a:pt x="141768" y="0"/>
                </a:lnTo>
                <a:lnTo>
                  <a:pt x="149757" y="797"/>
                </a:lnTo>
                <a:lnTo>
                  <a:pt x="156036" y="2281"/>
                </a:lnTo>
                <a:lnTo>
                  <a:pt x="168405" y="6955"/>
                </a:lnTo>
                <a:lnTo>
                  <a:pt x="175099" y="12316"/>
                </a:lnTo>
                <a:lnTo>
                  <a:pt x="177693" y="13770"/>
                </a:lnTo>
                <a:lnTo>
                  <a:pt x="183114" y="15386"/>
                </a:lnTo>
                <a:lnTo>
                  <a:pt x="184941" y="16769"/>
                </a:lnTo>
                <a:lnTo>
                  <a:pt x="186160" y="18643"/>
                </a:lnTo>
                <a:lnTo>
                  <a:pt x="186972" y="20846"/>
                </a:lnTo>
                <a:lnTo>
                  <a:pt x="186560" y="23266"/>
                </a:lnTo>
                <a:lnTo>
                  <a:pt x="181430" y="32177"/>
                </a:lnTo>
                <a:lnTo>
                  <a:pt x="176521" y="41346"/>
                </a:lnTo>
                <a:lnTo>
                  <a:pt x="171973" y="48364"/>
                </a:lnTo>
                <a:lnTo>
                  <a:pt x="166084" y="56852"/>
                </a:lnTo>
                <a:lnTo>
                  <a:pt x="159300" y="66321"/>
                </a:lnTo>
                <a:lnTo>
                  <a:pt x="152872" y="74538"/>
                </a:lnTo>
                <a:lnTo>
                  <a:pt x="146683" y="81921"/>
                </a:lnTo>
                <a:lnTo>
                  <a:pt x="140651" y="88749"/>
                </a:lnTo>
                <a:lnTo>
                  <a:pt x="133772" y="95205"/>
                </a:lnTo>
                <a:lnTo>
                  <a:pt x="126329" y="101414"/>
                </a:lnTo>
                <a:lnTo>
                  <a:pt x="118509" y="107459"/>
                </a:lnTo>
                <a:lnTo>
                  <a:pt x="111391" y="112441"/>
                </a:lnTo>
                <a:lnTo>
                  <a:pt x="104741" y="116715"/>
                </a:lnTo>
                <a:lnTo>
                  <a:pt x="98402" y="120517"/>
                </a:lnTo>
                <a:lnTo>
                  <a:pt x="93225" y="124004"/>
                </a:lnTo>
                <a:lnTo>
                  <a:pt x="84930" y="130418"/>
                </a:lnTo>
                <a:lnTo>
                  <a:pt x="77736" y="136406"/>
                </a:lnTo>
                <a:lnTo>
                  <a:pt x="73284" y="140693"/>
                </a:lnTo>
                <a:lnTo>
                  <a:pt x="70764" y="142217"/>
                </a:lnTo>
                <a:lnTo>
                  <a:pt x="64570" y="144363"/>
                </a:lnTo>
                <a:lnTo>
                  <a:pt x="64955" y="144664"/>
                </a:lnTo>
                <a:lnTo>
                  <a:pt x="66163" y="144864"/>
                </a:lnTo>
                <a:lnTo>
                  <a:pt x="66969" y="144045"/>
                </a:lnTo>
                <a:lnTo>
                  <a:pt x="67506" y="142547"/>
                </a:lnTo>
                <a:lnTo>
                  <a:pt x="67864" y="140596"/>
                </a:lnTo>
                <a:lnTo>
                  <a:pt x="69055" y="139295"/>
                </a:lnTo>
                <a:lnTo>
                  <a:pt x="70801" y="138428"/>
                </a:lnTo>
                <a:lnTo>
                  <a:pt x="75283" y="137464"/>
                </a:lnTo>
                <a:lnTo>
                  <a:pt x="80449" y="137036"/>
                </a:lnTo>
                <a:lnTo>
                  <a:pt x="88460" y="134305"/>
                </a:lnTo>
                <a:lnTo>
                  <a:pt x="93264" y="132244"/>
                </a:lnTo>
                <a:lnTo>
                  <a:pt x="98371" y="130869"/>
                </a:lnTo>
                <a:lnTo>
                  <a:pt x="103680" y="129953"/>
                </a:lnTo>
                <a:lnTo>
                  <a:pt x="109126" y="129342"/>
                </a:lnTo>
                <a:lnTo>
                  <a:pt x="118470" y="128935"/>
                </a:lnTo>
                <a:lnTo>
                  <a:pt x="167895" y="128228"/>
                </a:lnTo>
                <a:lnTo>
                  <a:pt x="175748" y="129144"/>
                </a:lnTo>
                <a:lnTo>
                  <a:pt x="184793" y="130708"/>
                </a:lnTo>
                <a:lnTo>
                  <a:pt x="194632" y="132703"/>
                </a:lnTo>
                <a:lnTo>
                  <a:pt x="203098" y="134033"/>
                </a:lnTo>
                <a:lnTo>
                  <a:pt x="210646" y="134920"/>
                </a:lnTo>
                <a:lnTo>
                  <a:pt x="217583" y="135511"/>
                </a:lnTo>
                <a:lnTo>
                  <a:pt x="224113" y="136858"/>
                </a:lnTo>
                <a:lnTo>
                  <a:pt x="230371" y="138708"/>
                </a:lnTo>
                <a:lnTo>
                  <a:pt x="236448" y="140894"/>
                </a:lnTo>
                <a:lnTo>
                  <a:pt x="241452" y="143303"/>
                </a:lnTo>
                <a:lnTo>
                  <a:pt x="249552" y="148521"/>
                </a:lnTo>
                <a:lnTo>
                  <a:pt x="256327" y="154015"/>
                </a:lnTo>
                <a:lnTo>
                  <a:pt x="262513" y="159632"/>
                </a:lnTo>
                <a:lnTo>
                  <a:pt x="268437" y="165303"/>
                </a:lnTo>
                <a:lnTo>
                  <a:pt x="274246" y="173539"/>
                </a:lnTo>
                <a:lnTo>
                  <a:pt x="279049" y="182597"/>
                </a:lnTo>
                <a:lnTo>
                  <a:pt x="281185" y="189797"/>
                </a:lnTo>
                <a:lnTo>
                  <a:pt x="282133" y="196173"/>
                </a:lnTo>
                <a:lnTo>
                  <a:pt x="282387" y="199206"/>
                </a:lnTo>
                <a:lnTo>
                  <a:pt x="281603" y="202181"/>
                </a:lnTo>
                <a:lnTo>
                  <a:pt x="278192" y="208026"/>
                </a:lnTo>
                <a:lnTo>
                  <a:pt x="266366" y="225774"/>
                </a:lnTo>
                <a:lnTo>
                  <a:pt x="262349" y="232275"/>
                </a:lnTo>
                <a:lnTo>
                  <a:pt x="258719" y="238515"/>
                </a:lnTo>
                <a:lnTo>
                  <a:pt x="255347" y="244579"/>
                </a:lnTo>
                <a:lnTo>
                  <a:pt x="250242" y="249575"/>
                </a:lnTo>
                <a:lnTo>
                  <a:pt x="243980" y="253857"/>
                </a:lnTo>
                <a:lnTo>
                  <a:pt x="230356" y="261156"/>
                </a:lnTo>
                <a:lnTo>
                  <a:pt x="201007" y="276143"/>
                </a:lnTo>
                <a:lnTo>
                  <a:pt x="191155" y="281095"/>
                </a:lnTo>
                <a:lnTo>
                  <a:pt x="181729" y="284396"/>
                </a:lnTo>
                <a:lnTo>
                  <a:pt x="172588" y="286597"/>
                </a:lnTo>
                <a:lnTo>
                  <a:pt x="163636" y="288064"/>
                </a:lnTo>
                <a:lnTo>
                  <a:pt x="155763" y="289994"/>
                </a:lnTo>
                <a:lnTo>
                  <a:pt x="148610" y="292234"/>
                </a:lnTo>
                <a:lnTo>
                  <a:pt x="141936" y="294679"/>
                </a:lnTo>
                <a:lnTo>
                  <a:pt x="135581" y="296310"/>
                </a:lnTo>
                <a:lnTo>
                  <a:pt x="129440" y="297397"/>
                </a:lnTo>
                <a:lnTo>
                  <a:pt x="123441" y="298121"/>
                </a:lnTo>
                <a:lnTo>
                  <a:pt x="117537" y="298604"/>
                </a:lnTo>
                <a:lnTo>
                  <a:pt x="111695" y="298926"/>
                </a:lnTo>
                <a:lnTo>
                  <a:pt x="105896" y="299141"/>
                </a:lnTo>
                <a:lnTo>
                  <a:pt x="98220" y="298332"/>
                </a:lnTo>
                <a:lnTo>
                  <a:pt x="89292" y="296840"/>
                </a:lnTo>
                <a:lnTo>
                  <a:pt x="79530" y="294892"/>
                </a:lnTo>
                <a:lnTo>
                  <a:pt x="71118" y="293594"/>
                </a:lnTo>
                <a:lnTo>
                  <a:pt x="63605" y="292729"/>
                </a:lnTo>
                <a:lnTo>
                  <a:pt x="56691" y="292152"/>
                </a:lnTo>
                <a:lnTo>
                  <a:pt x="51129" y="290815"/>
                </a:lnTo>
                <a:lnTo>
                  <a:pt x="38750" y="285335"/>
                </a:lnTo>
                <a:lnTo>
                  <a:pt x="32145" y="283718"/>
                </a:lnTo>
                <a:lnTo>
                  <a:pt x="26034" y="283000"/>
                </a:lnTo>
                <a:lnTo>
                  <a:pt x="23071" y="282809"/>
                </a:lnTo>
                <a:lnTo>
                  <a:pt x="20143" y="281728"/>
                </a:lnTo>
                <a:lnTo>
                  <a:pt x="14350" y="277988"/>
                </a:lnTo>
                <a:lnTo>
                  <a:pt x="8600" y="273151"/>
                </a:lnTo>
                <a:lnTo>
                  <a:pt x="0" y="2652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28"/>
          <p:cNvSpPr/>
          <p:nvPr/>
        </p:nvSpPr>
        <p:spPr>
          <a:xfrm>
            <a:off x="5746936" y="3034664"/>
            <a:ext cx="179519" cy="497009"/>
          </a:xfrm>
          <a:custGeom>
            <a:avLst/>
            <a:gdLst/>
            <a:ahLst/>
            <a:cxnLst/>
            <a:rect l="0" t="0" r="0" b="0"/>
            <a:pathLst>
              <a:path w="179519" h="497009">
                <a:moveTo>
                  <a:pt x="170946" y="0"/>
                </a:moveTo>
                <a:lnTo>
                  <a:pt x="161845" y="4552"/>
                </a:lnTo>
                <a:lnTo>
                  <a:pt x="158211" y="6845"/>
                </a:lnTo>
                <a:lnTo>
                  <a:pt x="154836" y="9326"/>
                </a:lnTo>
                <a:lnTo>
                  <a:pt x="151633" y="11932"/>
                </a:lnTo>
                <a:lnTo>
                  <a:pt x="147594" y="15575"/>
                </a:lnTo>
                <a:lnTo>
                  <a:pt x="138025" y="24703"/>
                </a:lnTo>
                <a:lnTo>
                  <a:pt x="132806" y="28851"/>
                </a:lnTo>
                <a:lnTo>
                  <a:pt x="127422" y="32569"/>
                </a:lnTo>
                <a:lnTo>
                  <a:pt x="121927" y="36000"/>
                </a:lnTo>
                <a:lnTo>
                  <a:pt x="117312" y="39241"/>
                </a:lnTo>
                <a:lnTo>
                  <a:pt x="113283" y="42353"/>
                </a:lnTo>
                <a:lnTo>
                  <a:pt x="109644" y="45381"/>
                </a:lnTo>
                <a:lnTo>
                  <a:pt x="105313" y="49304"/>
                </a:lnTo>
                <a:lnTo>
                  <a:pt x="95421" y="58743"/>
                </a:lnTo>
                <a:lnTo>
                  <a:pt x="66804" y="87029"/>
                </a:lnTo>
                <a:lnTo>
                  <a:pt x="63418" y="91357"/>
                </a:lnTo>
                <a:lnTo>
                  <a:pt x="60208" y="96148"/>
                </a:lnTo>
                <a:lnTo>
                  <a:pt x="57116" y="101246"/>
                </a:lnTo>
                <a:lnTo>
                  <a:pt x="53149" y="106550"/>
                </a:lnTo>
                <a:lnTo>
                  <a:pt x="48600" y="111991"/>
                </a:lnTo>
                <a:lnTo>
                  <a:pt x="43662" y="117524"/>
                </a:lnTo>
                <a:lnTo>
                  <a:pt x="39417" y="123117"/>
                </a:lnTo>
                <a:lnTo>
                  <a:pt x="35636" y="128751"/>
                </a:lnTo>
                <a:lnTo>
                  <a:pt x="32162" y="134411"/>
                </a:lnTo>
                <a:lnTo>
                  <a:pt x="28893" y="141043"/>
                </a:lnTo>
                <a:lnTo>
                  <a:pt x="25761" y="148321"/>
                </a:lnTo>
                <a:lnTo>
                  <a:pt x="22721" y="156031"/>
                </a:lnTo>
                <a:lnTo>
                  <a:pt x="19742" y="163076"/>
                </a:lnTo>
                <a:lnTo>
                  <a:pt x="13892" y="175984"/>
                </a:lnTo>
                <a:lnTo>
                  <a:pt x="10998" y="183997"/>
                </a:lnTo>
                <a:lnTo>
                  <a:pt x="8116" y="193150"/>
                </a:lnTo>
                <a:lnTo>
                  <a:pt x="5243" y="203062"/>
                </a:lnTo>
                <a:lnTo>
                  <a:pt x="3328" y="215385"/>
                </a:lnTo>
                <a:lnTo>
                  <a:pt x="2050" y="229315"/>
                </a:lnTo>
                <a:lnTo>
                  <a:pt x="631" y="257176"/>
                </a:lnTo>
                <a:lnTo>
                  <a:pt x="0" y="279083"/>
                </a:lnTo>
                <a:lnTo>
                  <a:pt x="1737" y="291783"/>
                </a:lnTo>
                <a:lnTo>
                  <a:pt x="4800" y="305965"/>
                </a:lnTo>
                <a:lnTo>
                  <a:pt x="8747" y="321134"/>
                </a:lnTo>
                <a:lnTo>
                  <a:pt x="11378" y="333152"/>
                </a:lnTo>
                <a:lnTo>
                  <a:pt x="13133" y="343069"/>
                </a:lnTo>
                <a:lnTo>
                  <a:pt x="14302" y="351585"/>
                </a:lnTo>
                <a:lnTo>
                  <a:pt x="16987" y="360121"/>
                </a:lnTo>
                <a:lnTo>
                  <a:pt x="20682" y="368668"/>
                </a:lnTo>
                <a:lnTo>
                  <a:pt x="40299" y="407469"/>
                </a:lnTo>
                <a:lnTo>
                  <a:pt x="46701" y="417379"/>
                </a:lnTo>
                <a:lnTo>
                  <a:pt x="53826" y="426843"/>
                </a:lnTo>
                <a:lnTo>
                  <a:pt x="61433" y="436010"/>
                </a:lnTo>
                <a:lnTo>
                  <a:pt x="69363" y="444025"/>
                </a:lnTo>
                <a:lnTo>
                  <a:pt x="77506" y="451275"/>
                </a:lnTo>
                <a:lnTo>
                  <a:pt x="85793" y="458013"/>
                </a:lnTo>
                <a:lnTo>
                  <a:pt x="93222" y="464410"/>
                </a:lnTo>
                <a:lnTo>
                  <a:pt x="100080" y="470579"/>
                </a:lnTo>
                <a:lnTo>
                  <a:pt x="106557" y="476597"/>
                </a:lnTo>
                <a:lnTo>
                  <a:pt x="112780" y="480609"/>
                </a:lnTo>
                <a:lnTo>
                  <a:pt x="118834" y="483284"/>
                </a:lnTo>
                <a:lnTo>
                  <a:pt x="124774" y="485067"/>
                </a:lnTo>
                <a:lnTo>
                  <a:pt x="129688" y="487208"/>
                </a:lnTo>
                <a:lnTo>
                  <a:pt x="133915" y="489588"/>
                </a:lnTo>
                <a:lnTo>
                  <a:pt x="137686" y="492128"/>
                </a:lnTo>
                <a:lnTo>
                  <a:pt x="143058" y="493820"/>
                </a:lnTo>
                <a:lnTo>
                  <a:pt x="149497" y="494949"/>
                </a:lnTo>
                <a:lnTo>
                  <a:pt x="156646" y="495701"/>
                </a:lnTo>
                <a:lnTo>
                  <a:pt x="162366" y="496203"/>
                </a:lnTo>
                <a:lnTo>
                  <a:pt x="167131" y="496537"/>
                </a:lnTo>
                <a:lnTo>
                  <a:pt x="175848" y="497008"/>
                </a:lnTo>
                <a:lnTo>
                  <a:pt x="179518" y="4886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29"/>
          <p:cNvSpPr/>
          <p:nvPr/>
        </p:nvSpPr>
        <p:spPr>
          <a:xfrm>
            <a:off x="5900737" y="3180397"/>
            <a:ext cx="8573" cy="317183"/>
          </a:xfrm>
          <a:custGeom>
            <a:avLst/>
            <a:gdLst/>
            <a:ahLst/>
            <a:cxnLst/>
            <a:rect l="0" t="0" r="0" b="0"/>
            <a:pathLst>
              <a:path w="8573" h="317183">
                <a:moveTo>
                  <a:pt x="0" y="0"/>
                </a:moveTo>
                <a:lnTo>
                  <a:pt x="0" y="13653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5892" y="36070"/>
                </a:lnTo>
                <a:lnTo>
                  <a:pt x="6785" y="40239"/>
                </a:lnTo>
                <a:lnTo>
                  <a:pt x="7381" y="43971"/>
                </a:lnTo>
                <a:lnTo>
                  <a:pt x="7778" y="48364"/>
                </a:lnTo>
                <a:lnTo>
                  <a:pt x="8043" y="53198"/>
                </a:lnTo>
                <a:lnTo>
                  <a:pt x="8219" y="58325"/>
                </a:lnTo>
                <a:lnTo>
                  <a:pt x="8503" y="86134"/>
                </a:lnTo>
                <a:lnTo>
                  <a:pt x="8563" y="116835"/>
                </a:lnTo>
                <a:lnTo>
                  <a:pt x="7614" y="123610"/>
                </a:lnTo>
                <a:lnTo>
                  <a:pt x="6029" y="130984"/>
                </a:lnTo>
                <a:lnTo>
                  <a:pt x="4019" y="138758"/>
                </a:lnTo>
                <a:lnTo>
                  <a:pt x="2679" y="145845"/>
                </a:lnTo>
                <a:lnTo>
                  <a:pt x="1786" y="152475"/>
                </a:lnTo>
                <a:lnTo>
                  <a:pt x="1191" y="158800"/>
                </a:lnTo>
                <a:lnTo>
                  <a:pt x="794" y="165874"/>
                </a:lnTo>
                <a:lnTo>
                  <a:pt x="353" y="181354"/>
                </a:lnTo>
                <a:lnTo>
                  <a:pt x="31" y="219643"/>
                </a:lnTo>
                <a:lnTo>
                  <a:pt x="1" y="266902"/>
                </a:lnTo>
                <a:lnTo>
                  <a:pt x="953" y="271280"/>
                </a:lnTo>
                <a:lnTo>
                  <a:pt x="2541" y="276103"/>
                </a:lnTo>
                <a:lnTo>
                  <a:pt x="4551" y="281224"/>
                </a:lnTo>
                <a:lnTo>
                  <a:pt x="5892" y="285590"/>
                </a:lnTo>
                <a:lnTo>
                  <a:pt x="6785" y="289453"/>
                </a:lnTo>
                <a:lnTo>
                  <a:pt x="7381" y="292981"/>
                </a:lnTo>
                <a:lnTo>
                  <a:pt x="7778" y="296286"/>
                </a:lnTo>
                <a:lnTo>
                  <a:pt x="8043" y="299442"/>
                </a:lnTo>
                <a:lnTo>
                  <a:pt x="8219" y="302498"/>
                </a:lnTo>
                <a:lnTo>
                  <a:pt x="8415" y="308433"/>
                </a:lnTo>
                <a:lnTo>
                  <a:pt x="8572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30"/>
          <p:cNvSpPr/>
          <p:nvPr/>
        </p:nvSpPr>
        <p:spPr>
          <a:xfrm>
            <a:off x="6012580" y="3154680"/>
            <a:ext cx="162478" cy="303749"/>
          </a:xfrm>
          <a:custGeom>
            <a:avLst/>
            <a:gdLst/>
            <a:ahLst/>
            <a:cxnLst/>
            <a:rect l="0" t="0" r="0" b="0"/>
            <a:pathLst>
              <a:path w="162478" h="303749">
                <a:moveTo>
                  <a:pt x="59607" y="8572"/>
                </a:moveTo>
                <a:lnTo>
                  <a:pt x="50506" y="13123"/>
                </a:lnTo>
                <a:lnTo>
                  <a:pt x="45919" y="17321"/>
                </a:lnTo>
                <a:lnTo>
                  <a:pt x="40957" y="22977"/>
                </a:lnTo>
                <a:lnTo>
                  <a:pt x="35744" y="29605"/>
                </a:lnTo>
                <a:lnTo>
                  <a:pt x="31316" y="35929"/>
                </a:lnTo>
                <a:lnTo>
                  <a:pt x="27411" y="42050"/>
                </a:lnTo>
                <a:lnTo>
                  <a:pt x="23856" y="48036"/>
                </a:lnTo>
                <a:lnTo>
                  <a:pt x="20533" y="53931"/>
                </a:lnTo>
                <a:lnTo>
                  <a:pt x="14300" y="65562"/>
                </a:lnTo>
                <a:lnTo>
                  <a:pt x="10896" y="74541"/>
                </a:lnTo>
                <a:lnTo>
                  <a:pt x="8430" y="83612"/>
                </a:lnTo>
                <a:lnTo>
                  <a:pt x="4159" y="97168"/>
                </a:lnTo>
                <a:lnTo>
                  <a:pt x="2640" y="102878"/>
                </a:lnTo>
                <a:lnTo>
                  <a:pt x="951" y="111764"/>
                </a:lnTo>
                <a:lnTo>
                  <a:pt x="200" y="118888"/>
                </a:lnTo>
                <a:lnTo>
                  <a:pt x="0" y="122121"/>
                </a:lnTo>
                <a:lnTo>
                  <a:pt x="819" y="125229"/>
                </a:lnTo>
                <a:lnTo>
                  <a:pt x="4269" y="131222"/>
                </a:lnTo>
                <a:lnTo>
                  <a:pt x="8977" y="137061"/>
                </a:lnTo>
                <a:lnTo>
                  <a:pt x="11567" y="139951"/>
                </a:lnTo>
                <a:lnTo>
                  <a:pt x="14245" y="141878"/>
                </a:lnTo>
                <a:lnTo>
                  <a:pt x="16983" y="143163"/>
                </a:lnTo>
                <a:lnTo>
                  <a:pt x="19761" y="144019"/>
                </a:lnTo>
                <a:lnTo>
                  <a:pt x="23518" y="144590"/>
                </a:lnTo>
                <a:lnTo>
                  <a:pt x="27928" y="144971"/>
                </a:lnTo>
                <a:lnTo>
                  <a:pt x="32773" y="145225"/>
                </a:lnTo>
                <a:lnTo>
                  <a:pt x="36955" y="146346"/>
                </a:lnTo>
                <a:lnTo>
                  <a:pt x="40696" y="148047"/>
                </a:lnTo>
                <a:lnTo>
                  <a:pt x="44142" y="150133"/>
                </a:lnTo>
                <a:lnTo>
                  <a:pt x="48345" y="151524"/>
                </a:lnTo>
                <a:lnTo>
                  <a:pt x="53051" y="152451"/>
                </a:lnTo>
                <a:lnTo>
                  <a:pt x="58094" y="153068"/>
                </a:lnTo>
                <a:lnTo>
                  <a:pt x="63361" y="153480"/>
                </a:lnTo>
                <a:lnTo>
                  <a:pt x="68777" y="153755"/>
                </a:lnTo>
                <a:lnTo>
                  <a:pt x="74293" y="153938"/>
                </a:lnTo>
                <a:lnTo>
                  <a:pt x="79875" y="155013"/>
                </a:lnTo>
                <a:lnTo>
                  <a:pt x="85502" y="156682"/>
                </a:lnTo>
                <a:lnTo>
                  <a:pt x="91158" y="158747"/>
                </a:lnTo>
                <a:lnTo>
                  <a:pt x="95881" y="160124"/>
                </a:lnTo>
                <a:lnTo>
                  <a:pt x="99982" y="161042"/>
                </a:lnTo>
                <a:lnTo>
                  <a:pt x="103669" y="161653"/>
                </a:lnTo>
                <a:lnTo>
                  <a:pt x="108031" y="163966"/>
                </a:lnTo>
                <a:lnTo>
                  <a:pt x="112845" y="167413"/>
                </a:lnTo>
                <a:lnTo>
                  <a:pt x="117959" y="171616"/>
                </a:lnTo>
                <a:lnTo>
                  <a:pt x="122321" y="175371"/>
                </a:lnTo>
                <a:lnTo>
                  <a:pt x="126182" y="178826"/>
                </a:lnTo>
                <a:lnTo>
                  <a:pt x="133011" y="185206"/>
                </a:lnTo>
                <a:lnTo>
                  <a:pt x="139221" y="191216"/>
                </a:lnTo>
                <a:lnTo>
                  <a:pt x="142210" y="195105"/>
                </a:lnTo>
                <a:lnTo>
                  <a:pt x="145156" y="199602"/>
                </a:lnTo>
                <a:lnTo>
                  <a:pt x="148072" y="204505"/>
                </a:lnTo>
                <a:lnTo>
                  <a:pt x="150017" y="209679"/>
                </a:lnTo>
                <a:lnTo>
                  <a:pt x="151312" y="215034"/>
                </a:lnTo>
                <a:lnTo>
                  <a:pt x="152176" y="220508"/>
                </a:lnTo>
                <a:lnTo>
                  <a:pt x="151800" y="226063"/>
                </a:lnTo>
                <a:lnTo>
                  <a:pt x="150597" y="231671"/>
                </a:lnTo>
                <a:lnTo>
                  <a:pt x="148842" y="237315"/>
                </a:lnTo>
                <a:lnTo>
                  <a:pt x="147672" y="242982"/>
                </a:lnTo>
                <a:lnTo>
                  <a:pt x="146892" y="248665"/>
                </a:lnTo>
                <a:lnTo>
                  <a:pt x="146372" y="254359"/>
                </a:lnTo>
                <a:lnTo>
                  <a:pt x="145073" y="260060"/>
                </a:lnTo>
                <a:lnTo>
                  <a:pt x="143254" y="265766"/>
                </a:lnTo>
                <a:lnTo>
                  <a:pt x="141090" y="271475"/>
                </a:lnTo>
                <a:lnTo>
                  <a:pt x="136144" y="280358"/>
                </a:lnTo>
                <a:lnTo>
                  <a:pt x="133492" y="284060"/>
                </a:lnTo>
                <a:lnTo>
                  <a:pt x="128866" y="287481"/>
                </a:lnTo>
                <a:lnTo>
                  <a:pt x="122925" y="290714"/>
                </a:lnTo>
                <a:lnTo>
                  <a:pt x="116106" y="293821"/>
                </a:lnTo>
                <a:lnTo>
                  <a:pt x="111560" y="296846"/>
                </a:lnTo>
                <a:lnTo>
                  <a:pt x="108530" y="299815"/>
                </a:lnTo>
                <a:lnTo>
                  <a:pt x="106510" y="302746"/>
                </a:lnTo>
                <a:lnTo>
                  <a:pt x="104211" y="303748"/>
                </a:lnTo>
                <a:lnTo>
                  <a:pt x="101725" y="303464"/>
                </a:lnTo>
                <a:lnTo>
                  <a:pt x="99116" y="302321"/>
                </a:lnTo>
                <a:lnTo>
                  <a:pt x="91136" y="298512"/>
                </a:lnTo>
                <a:lnTo>
                  <a:pt x="86342" y="296163"/>
                </a:lnTo>
                <a:lnTo>
                  <a:pt x="82193" y="293644"/>
                </a:lnTo>
                <a:lnTo>
                  <a:pt x="78474" y="291013"/>
                </a:lnTo>
                <a:lnTo>
                  <a:pt x="75042" y="288306"/>
                </a:lnTo>
                <a:lnTo>
                  <a:pt x="71802" y="285549"/>
                </a:lnTo>
                <a:lnTo>
                  <a:pt x="68690" y="282758"/>
                </a:lnTo>
                <a:lnTo>
                  <a:pt x="65662" y="279945"/>
                </a:lnTo>
                <a:lnTo>
                  <a:pt x="62691" y="276165"/>
                </a:lnTo>
                <a:lnTo>
                  <a:pt x="59758" y="271740"/>
                </a:lnTo>
                <a:lnTo>
                  <a:pt x="56850" y="266885"/>
                </a:lnTo>
                <a:lnTo>
                  <a:pt x="54912" y="261743"/>
                </a:lnTo>
                <a:lnTo>
                  <a:pt x="53619" y="256411"/>
                </a:lnTo>
                <a:lnTo>
                  <a:pt x="52758" y="250950"/>
                </a:lnTo>
                <a:lnTo>
                  <a:pt x="52183" y="245405"/>
                </a:lnTo>
                <a:lnTo>
                  <a:pt x="51800" y="239803"/>
                </a:lnTo>
                <a:lnTo>
                  <a:pt x="51545" y="234164"/>
                </a:lnTo>
                <a:lnTo>
                  <a:pt x="51261" y="222818"/>
                </a:lnTo>
                <a:lnTo>
                  <a:pt x="51186" y="217125"/>
                </a:lnTo>
                <a:lnTo>
                  <a:pt x="52088" y="210472"/>
                </a:lnTo>
                <a:lnTo>
                  <a:pt x="53642" y="203180"/>
                </a:lnTo>
                <a:lnTo>
                  <a:pt x="67530" y="148190"/>
                </a:lnTo>
                <a:lnTo>
                  <a:pt x="74414" y="130226"/>
                </a:lnTo>
                <a:lnTo>
                  <a:pt x="82814" y="112534"/>
                </a:lnTo>
                <a:lnTo>
                  <a:pt x="110017" y="61281"/>
                </a:lnTo>
                <a:lnTo>
                  <a:pt x="121322" y="39218"/>
                </a:lnTo>
                <a:lnTo>
                  <a:pt x="124563" y="33765"/>
                </a:lnTo>
                <a:lnTo>
                  <a:pt x="127676" y="29177"/>
                </a:lnTo>
                <a:lnTo>
                  <a:pt x="130704" y="25167"/>
                </a:lnTo>
                <a:lnTo>
                  <a:pt x="133675" y="21540"/>
                </a:lnTo>
                <a:lnTo>
                  <a:pt x="136608" y="18170"/>
                </a:lnTo>
                <a:lnTo>
                  <a:pt x="139516" y="14971"/>
                </a:lnTo>
                <a:lnTo>
                  <a:pt x="141455" y="11885"/>
                </a:lnTo>
                <a:lnTo>
                  <a:pt x="143608" y="5917"/>
                </a:lnTo>
                <a:lnTo>
                  <a:pt x="145136" y="3945"/>
                </a:lnTo>
                <a:lnTo>
                  <a:pt x="147106" y="2629"/>
                </a:lnTo>
                <a:lnTo>
                  <a:pt x="16247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31"/>
          <p:cNvSpPr/>
          <p:nvPr/>
        </p:nvSpPr>
        <p:spPr>
          <a:xfrm>
            <a:off x="6226526" y="3154680"/>
            <a:ext cx="161133" cy="282696"/>
          </a:xfrm>
          <a:custGeom>
            <a:avLst/>
            <a:gdLst/>
            <a:ahLst/>
            <a:cxnLst/>
            <a:rect l="0" t="0" r="0" b="0"/>
            <a:pathLst>
              <a:path w="161133" h="282696">
                <a:moveTo>
                  <a:pt x="34256" y="42862"/>
                </a:moveTo>
                <a:lnTo>
                  <a:pt x="29706" y="56515"/>
                </a:lnTo>
                <a:lnTo>
                  <a:pt x="27412" y="64346"/>
                </a:lnTo>
                <a:lnTo>
                  <a:pt x="22324" y="83208"/>
                </a:lnTo>
                <a:lnTo>
                  <a:pt x="19634" y="91667"/>
                </a:lnTo>
                <a:lnTo>
                  <a:pt x="16888" y="99211"/>
                </a:lnTo>
                <a:lnTo>
                  <a:pt x="14105" y="106146"/>
                </a:lnTo>
                <a:lnTo>
                  <a:pt x="12250" y="111721"/>
                </a:lnTo>
                <a:lnTo>
                  <a:pt x="10188" y="120456"/>
                </a:lnTo>
                <a:lnTo>
                  <a:pt x="8686" y="125072"/>
                </a:lnTo>
                <a:lnTo>
                  <a:pt x="6732" y="130053"/>
                </a:lnTo>
                <a:lnTo>
                  <a:pt x="4477" y="135280"/>
                </a:lnTo>
                <a:lnTo>
                  <a:pt x="2973" y="140669"/>
                </a:lnTo>
                <a:lnTo>
                  <a:pt x="1971" y="146166"/>
                </a:lnTo>
                <a:lnTo>
                  <a:pt x="1302" y="151737"/>
                </a:lnTo>
                <a:lnTo>
                  <a:pt x="857" y="157355"/>
                </a:lnTo>
                <a:lnTo>
                  <a:pt x="560" y="163006"/>
                </a:lnTo>
                <a:lnTo>
                  <a:pt x="362" y="168678"/>
                </a:lnTo>
                <a:lnTo>
                  <a:pt x="44" y="204204"/>
                </a:lnTo>
                <a:lnTo>
                  <a:pt x="0" y="222202"/>
                </a:lnTo>
                <a:lnTo>
                  <a:pt x="942" y="230050"/>
                </a:lnTo>
                <a:lnTo>
                  <a:pt x="2522" y="237186"/>
                </a:lnTo>
                <a:lnTo>
                  <a:pt x="4528" y="243849"/>
                </a:lnTo>
                <a:lnTo>
                  <a:pt x="7769" y="250196"/>
                </a:lnTo>
                <a:lnTo>
                  <a:pt x="11836" y="256332"/>
                </a:lnTo>
                <a:lnTo>
                  <a:pt x="16452" y="262328"/>
                </a:lnTo>
                <a:lnTo>
                  <a:pt x="20482" y="267278"/>
                </a:lnTo>
                <a:lnTo>
                  <a:pt x="24121" y="271530"/>
                </a:lnTo>
                <a:lnTo>
                  <a:pt x="27499" y="275318"/>
                </a:lnTo>
                <a:lnTo>
                  <a:pt x="30704" y="277842"/>
                </a:lnTo>
                <a:lnTo>
                  <a:pt x="33793" y="279526"/>
                </a:lnTo>
                <a:lnTo>
                  <a:pt x="36805" y="280648"/>
                </a:lnTo>
                <a:lnTo>
                  <a:pt x="39765" y="281396"/>
                </a:lnTo>
                <a:lnTo>
                  <a:pt x="42692" y="281895"/>
                </a:lnTo>
                <a:lnTo>
                  <a:pt x="45595" y="282227"/>
                </a:lnTo>
                <a:lnTo>
                  <a:pt x="49435" y="282449"/>
                </a:lnTo>
                <a:lnTo>
                  <a:pt x="58782" y="282695"/>
                </a:lnTo>
                <a:lnTo>
                  <a:pt x="63941" y="281808"/>
                </a:lnTo>
                <a:lnTo>
                  <a:pt x="69287" y="280264"/>
                </a:lnTo>
                <a:lnTo>
                  <a:pt x="74755" y="278283"/>
                </a:lnTo>
                <a:lnTo>
                  <a:pt x="79353" y="276009"/>
                </a:lnTo>
                <a:lnTo>
                  <a:pt x="83371" y="273541"/>
                </a:lnTo>
                <a:lnTo>
                  <a:pt x="87001" y="270943"/>
                </a:lnTo>
                <a:lnTo>
                  <a:pt x="90374" y="268259"/>
                </a:lnTo>
                <a:lnTo>
                  <a:pt x="93576" y="265516"/>
                </a:lnTo>
                <a:lnTo>
                  <a:pt x="96663" y="262736"/>
                </a:lnTo>
                <a:lnTo>
                  <a:pt x="107712" y="252026"/>
                </a:lnTo>
                <a:lnTo>
                  <a:pt x="114659" y="245170"/>
                </a:lnTo>
                <a:lnTo>
                  <a:pt x="120243" y="238694"/>
                </a:lnTo>
                <a:lnTo>
                  <a:pt x="124919" y="232472"/>
                </a:lnTo>
                <a:lnTo>
                  <a:pt x="128988" y="226419"/>
                </a:lnTo>
                <a:lnTo>
                  <a:pt x="132653" y="220478"/>
                </a:lnTo>
                <a:lnTo>
                  <a:pt x="136049" y="214613"/>
                </a:lnTo>
                <a:lnTo>
                  <a:pt x="139266" y="208798"/>
                </a:lnTo>
                <a:lnTo>
                  <a:pt x="142362" y="202063"/>
                </a:lnTo>
                <a:lnTo>
                  <a:pt x="145380" y="194716"/>
                </a:lnTo>
                <a:lnTo>
                  <a:pt x="148343" y="186961"/>
                </a:lnTo>
                <a:lnTo>
                  <a:pt x="151272" y="177980"/>
                </a:lnTo>
                <a:lnTo>
                  <a:pt x="154177" y="168183"/>
                </a:lnTo>
                <a:lnTo>
                  <a:pt x="157066" y="157842"/>
                </a:lnTo>
                <a:lnTo>
                  <a:pt x="158991" y="149043"/>
                </a:lnTo>
                <a:lnTo>
                  <a:pt x="160276" y="141272"/>
                </a:lnTo>
                <a:lnTo>
                  <a:pt x="161132" y="134186"/>
                </a:lnTo>
                <a:lnTo>
                  <a:pt x="160750" y="126605"/>
                </a:lnTo>
                <a:lnTo>
                  <a:pt x="159543" y="118693"/>
                </a:lnTo>
                <a:lnTo>
                  <a:pt x="155662" y="101330"/>
                </a:lnTo>
                <a:lnTo>
                  <a:pt x="150762" y="80913"/>
                </a:lnTo>
                <a:lnTo>
                  <a:pt x="148122" y="72039"/>
                </a:lnTo>
                <a:lnTo>
                  <a:pt x="145409" y="64219"/>
                </a:lnTo>
                <a:lnTo>
                  <a:pt x="142648" y="57100"/>
                </a:lnTo>
                <a:lnTo>
                  <a:pt x="139855" y="50449"/>
                </a:lnTo>
                <a:lnTo>
                  <a:pt x="137040" y="44110"/>
                </a:lnTo>
                <a:lnTo>
                  <a:pt x="134212" y="37979"/>
                </a:lnTo>
                <a:lnTo>
                  <a:pt x="131373" y="32939"/>
                </a:lnTo>
                <a:lnTo>
                  <a:pt x="128528" y="28627"/>
                </a:lnTo>
                <a:lnTo>
                  <a:pt x="125680" y="24800"/>
                </a:lnTo>
                <a:lnTo>
                  <a:pt x="121875" y="21295"/>
                </a:lnTo>
                <a:lnTo>
                  <a:pt x="117434" y="18007"/>
                </a:lnTo>
                <a:lnTo>
                  <a:pt x="112568" y="14862"/>
                </a:lnTo>
                <a:lnTo>
                  <a:pt x="107419" y="12766"/>
                </a:lnTo>
                <a:lnTo>
                  <a:pt x="102081" y="11368"/>
                </a:lnTo>
                <a:lnTo>
                  <a:pt x="96618" y="10436"/>
                </a:lnTo>
                <a:lnTo>
                  <a:pt x="91071" y="9815"/>
                </a:lnTo>
                <a:lnTo>
                  <a:pt x="85468" y="9400"/>
                </a:lnTo>
                <a:lnTo>
                  <a:pt x="79827" y="9124"/>
                </a:lnTo>
                <a:lnTo>
                  <a:pt x="68480" y="8817"/>
                </a:lnTo>
                <a:lnTo>
                  <a:pt x="62787" y="8736"/>
                </a:lnTo>
                <a:lnTo>
                  <a:pt x="56134" y="7729"/>
                </a:lnTo>
                <a:lnTo>
                  <a:pt x="48841" y="6105"/>
                </a:lnTo>
                <a:lnTo>
                  <a:pt x="41122" y="4070"/>
                </a:lnTo>
                <a:lnTo>
                  <a:pt x="35023" y="2713"/>
                </a:lnTo>
                <a:lnTo>
                  <a:pt x="30005" y="1809"/>
                </a:lnTo>
                <a:lnTo>
                  <a:pt x="853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32"/>
          <p:cNvSpPr/>
          <p:nvPr/>
        </p:nvSpPr>
        <p:spPr>
          <a:xfrm>
            <a:off x="6457950" y="3291840"/>
            <a:ext cx="180023" cy="17146"/>
          </a:xfrm>
          <a:custGeom>
            <a:avLst/>
            <a:gdLst/>
            <a:ahLst/>
            <a:cxnLst/>
            <a:rect l="0" t="0" r="0" b="0"/>
            <a:pathLst>
              <a:path w="180023" h="17146">
                <a:moveTo>
                  <a:pt x="0" y="17145"/>
                </a:moveTo>
                <a:lnTo>
                  <a:pt x="34686" y="17145"/>
                </a:lnTo>
                <a:lnTo>
                  <a:pt x="49793" y="16192"/>
                </a:lnTo>
                <a:lnTo>
                  <a:pt x="66533" y="14605"/>
                </a:lnTo>
                <a:lnTo>
                  <a:pt x="84360" y="12594"/>
                </a:lnTo>
                <a:lnTo>
                  <a:pt x="100055" y="11253"/>
                </a:lnTo>
                <a:lnTo>
                  <a:pt x="114328" y="10359"/>
                </a:lnTo>
                <a:lnTo>
                  <a:pt x="127654" y="9764"/>
                </a:lnTo>
                <a:lnTo>
                  <a:pt x="139395" y="8414"/>
                </a:lnTo>
                <a:lnTo>
                  <a:pt x="150080" y="6562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33"/>
          <p:cNvSpPr/>
          <p:nvPr/>
        </p:nvSpPr>
        <p:spPr>
          <a:xfrm>
            <a:off x="6629400" y="3206114"/>
            <a:ext cx="213822" cy="479878"/>
          </a:xfrm>
          <a:custGeom>
            <a:avLst/>
            <a:gdLst/>
            <a:ahLst/>
            <a:cxnLst/>
            <a:rect l="0" t="0" r="0" b="0"/>
            <a:pathLst>
              <a:path w="213822" h="479878">
                <a:moveTo>
                  <a:pt x="51434" y="0"/>
                </a:moveTo>
                <a:lnTo>
                  <a:pt x="57326" y="12736"/>
                </a:lnTo>
                <a:lnTo>
                  <a:pt x="58815" y="19313"/>
                </a:lnTo>
                <a:lnTo>
                  <a:pt x="59477" y="30491"/>
                </a:lnTo>
                <a:lnTo>
                  <a:pt x="59850" y="50310"/>
                </a:lnTo>
                <a:lnTo>
                  <a:pt x="59997" y="101586"/>
                </a:lnTo>
                <a:lnTo>
                  <a:pt x="62543" y="112142"/>
                </a:lnTo>
                <a:lnTo>
                  <a:pt x="66791" y="126255"/>
                </a:lnTo>
                <a:lnTo>
                  <a:pt x="67387" y="129890"/>
                </a:lnTo>
                <a:lnTo>
                  <a:pt x="70590" y="136469"/>
                </a:lnTo>
                <a:lnTo>
                  <a:pt x="75188" y="142568"/>
                </a:lnTo>
                <a:lnTo>
                  <a:pt x="80407" y="148454"/>
                </a:lnTo>
                <a:lnTo>
                  <a:pt x="84084" y="151357"/>
                </a:lnTo>
                <a:lnTo>
                  <a:pt x="88441" y="154245"/>
                </a:lnTo>
                <a:lnTo>
                  <a:pt x="93250" y="157122"/>
                </a:lnTo>
                <a:lnTo>
                  <a:pt x="97410" y="159041"/>
                </a:lnTo>
                <a:lnTo>
                  <a:pt x="101134" y="160320"/>
                </a:lnTo>
                <a:lnTo>
                  <a:pt x="109406" y="162373"/>
                </a:lnTo>
                <a:lnTo>
                  <a:pt x="111037" y="161589"/>
                </a:lnTo>
                <a:lnTo>
                  <a:pt x="115389" y="158178"/>
                </a:lnTo>
                <a:lnTo>
                  <a:pt x="120499" y="153487"/>
                </a:lnTo>
                <a:lnTo>
                  <a:pt x="123195" y="150902"/>
                </a:lnTo>
                <a:lnTo>
                  <a:pt x="125945" y="149179"/>
                </a:lnTo>
                <a:lnTo>
                  <a:pt x="131540" y="147265"/>
                </a:lnTo>
                <a:lnTo>
                  <a:pt x="135318" y="143897"/>
                </a:lnTo>
                <a:lnTo>
                  <a:pt x="139742" y="138794"/>
                </a:lnTo>
                <a:lnTo>
                  <a:pt x="144596" y="132534"/>
                </a:lnTo>
                <a:lnTo>
                  <a:pt x="148785" y="127409"/>
                </a:lnTo>
                <a:lnTo>
                  <a:pt x="152530" y="123040"/>
                </a:lnTo>
                <a:lnTo>
                  <a:pt x="155979" y="119174"/>
                </a:lnTo>
                <a:lnTo>
                  <a:pt x="162351" y="109799"/>
                </a:lnTo>
                <a:lnTo>
                  <a:pt x="168358" y="99282"/>
                </a:lnTo>
                <a:lnTo>
                  <a:pt x="174204" y="88258"/>
                </a:lnTo>
                <a:lnTo>
                  <a:pt x="179976" y="74469"/>
                </a:lnTo>
                <a:lnTo>
                  <a:pt x="184764" y="60720"/>
                </a:lnTo>
                <a:lnTo>
                  <a:pt x="186892" y="51434"/>
                </a:lnTo>
                <a:lnTo>
                  <a:pt x="186507" y="47625"/>
                </a:lnTo>
                <a:lnTo>
                  <a:pt x="185298" y="44133"/>
                </a:lnTo>
                <a:lnTo>
                  <a:pt x="182367" y="37712"/>
                </a:lnTo>
                <a:lnTo>
                  <a:pt x="181064" y="31684"/>
                </a:lnTo>
                <a:lnTo>
                  <a:pt x="177945" y="25830"/>
                </a:lnTo>
                <a:lnTo>
                  <a:pt x="175780" y="22935"/>
                </a:lnTo>
                <a:lnTo>
                  <a:pt x="174337" y="22910"/>
                </a:lnTo>
                <a:lnTo>
                  <a:pt x="173374" y="24799"/>
                </a:lnTo>
                <a:lnTo>
                  <a:pt x="172732" y="27963"/>
                </a:lnTo>
                <a:lnTo>
                  <a:pt x="174560" y="39098"/>
                </a:lnTo>
                <a:lnTo>
                  <a:pt x="178547" y="51667"/>
                </a:lnTo>
                <a:lnTo>
                  <a:pt x="185194" y="65051"/>
                </a:lnTo>
                <a:lnTo>
                  <a:pt x="187083" y="75267"/>
                </a:lnTo>
                <a:lnTo>
                  <a:pt x="190463" y="86157"/>
                </a:lnTo>
                <a:lnTo>
                  <a:pt x="195140" y="100205"/>
                </a:lnTo>
                <a:lnTo>
                  <a:pt x="197721" y="110618"/>
                </a:lnTo>
                <a:lnTo>
                  <a:pt x="200393" y="122323"/>
                </a:lnTo>
                <a:lnTo>
                  <a:pt x="205904" y="150569"/>
                </a:lnTo>
                <a:lnTo>
                  <a:pt x="208707" y="166102"/>
                </a:lnTo>
                <a:lnTo>
                  <a:pt x="210575" y="179315"/>
                </a:lnTo>
                <a:lnTo>
                  <a:pt x="211821" y="190981"/>
                </a:lnTo>
                <a:lnTo>
                  <a:pt x="212652" y="201616"/>
                </a:lnTo>
                <a:lnTo>
                  <a:pt x="213205" y="214421"/>
                </a:lnTo>
                <a:lnTo>
                  <a:pt x="213821" y="243888"/>
                </a:lnTo>
                <a:lnTo>
                  <a:pt x="212079" y="259748"/>
                </a:lnTo>
                <a:lnTo>
                  <a:pt x="209013" y="276035"/>
                </a:lnTo>
                <a:lnTo>
                  <a:pt x="205065" y="292608"/>
                </a:lnTo>
                <a:lnTo>
                  <a:pt x="201479" y="305563"/>
                </a:lnTo>
                <a:lnTo>
                  <a:pt x="198137" y="316104"/>
                </a:lnTo>
                <a:lnTo>
                  <a:pt x="194957" y="325036"/>
                </a:lnTo>
                <a:lnTo>
                  <a:pt x="181378" y="360362"/>
                </a:lnTo>
                <a:lnTo>
                  <a:pt x="175211" y="372639"/>
                </a:lnTo>
                <a:lnTo>
                  <a:pt x="168242" y="384633"/>
                </a:lnTo>
                <a:lnTo>
                  <a:pt x="160739" y="396440"/>
                </a:lnTo>
                <a:lnTo>
                  <a:pt x="153831" y="405264"/>
                </a:lnTo>
                <a:lnTo>
                  <a:pt x="147322" y="412098"/>
                </a:lnTo>
                <a:lnTo>
                  <a:pt x="141077" y="417607"/>
                </a:lnTo>
                <a:lnTo>
                  <a:pt x="135961" y="423185"/>
                </a:lnTo>
                <a:lnTo>
                  <a:pt x="131598" y="428809"/>
                </a:lnTo>
                <a:lnTo>
                  <a:pt x="127737" y="434463"/>
                </a:lnTo>
                <a:lnTo>
                  <a:pt x="123258" y="439184"/>
                </a:lnTo>
                <a:lnTo>
                  <a:pt x="118367" y="443285"/>
                </a:lnTo>
                <a:lnTo>
                  <a:pt x="113201" y="446971"/>
                </a:lnTo>
                <a:lnTo>
                  <a:pt x="92278" y="461260"/>
                </a:lnTo>
                <a:lnTo>
                  <a:pt x="85331" y="465622"/>
                </a:lnTo>
                <a:lnTo>
                  <a:pt x="78795" y="469482"/>
                </a:lnTo>
                <a:lnTo>
                  <a:pt x="72532" y="473009"/>
                </a:lnTo>
                <a:lnTo>
                  <a:pt x="67405" y="475359"/>
                </a:lnTo>
                <a:lnTo>
                  <a:pt x="63034" y="476927"/>
                </a:lnTo>
                <a:lnTo>
                  <a:pt x="59167" y="477971"/>
                </a:lnTo>
                <a:lnTo>
                  <a:pt x="54685" y="478668"/>
                </a:lnTo>
                <a:lnTo>
                  <a:pt x="49792" y="479132"/>
                </a:lnTo>
                <a:lnTo>
                  <a:pt x="44624" y="479442"/>
                </a:lnTo>
                <a:lnTo>
                  <a:pt x="31263" y="479786"/>
                </a:lnTo>
                <a:lnTo>
                  <a:pt x="23700" y="479877"/>
                </a:lnTo>
                <a:lnTo>
                  <a:pt x="17705" y="478986"/>
                </a:lnTo>
                <a:lnTo>
                  <a:pt x="12755" y="477439"/>
                </a:lnTo>
                <a:lnTo>
                  <a:pt x="0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34"/>
          <p:cNvSpPr/>
          <p:nvPr/>
        </p:nvSpPr>
        <p:spPr>
          <a:xfrm>
            <a:off x="6766559" y="3086100"/>
            <a:ext cx="179876" cy="543773"/>
          </a:xfrm>
          <a:custGeom>
            <a:avLst/>
            <a:gdLst/>
            <a:ahLst/>
            <a:cxnLst/>
            <a:rect l="0" t="0" r="0" b="0"/>
            <a:pathLst>
              <a:path w="179876" h="543773">
                <a:moveTo>
                  <a:pt x="0" y="0"/>
                </a:moveTo>
                <a:lnTo>
                  <a:pt x="9103" y="4551"/>
                </a:lnTo>
                <a:lnTo>
                  <a:pt x="12736" y="6844"/>
                </a:lnTo>
                <a:lnTo>
                  <a:pt x="16111" y="9325"/>
                </a:lnTo>
                <a:lnTo>
                  <a:pt x="19313" y="11931"/>
                </a:lnTo>
                <a:lnTo>
                  <a:pt x="22401" y="14621"/>
                </a:lnTo>
                <a:lnTo>
                  <a:pt x="25411" y="17368"/>
                </a:lnTo>
                <a:lnTo>
                  <a:pt x="28371" y="20151"/>
                </a:lnTo>
                <a:lnTo>
                  <a:pt x="32250" y="24864"/>
                </a:lnTo>
                <a:lnTo>
                  <a:pt x="36740" y="30863"/>
                </a:lnTo>
                <a:lnTo>
                  <a:pt x="41638" y="37720"/>
                </a:lnTo>
                <a:lnTo>
                  <a:pt x="45856" y="43244"/>
                </a:lnTo>
                <a:lnTo>
                  <a:pt x="49621" y="47880"/>
                </a:lnTo>
                <a:lnTo>
                  <a:pt x="53084" y="51922"/>
                </a:lnTo>
                <a:lnTo>
                  <a:pt x="56344" y="56522"/>
                </a:lnTo>
                <a:lnTo>
                  <a:pt x="59470" y="61494"/>
                </a:lnTo>
                <a:lnTo>
                  <a:pt x="62507" y="66713"/>
                </a:lnTo>
                <a:lnTo>
                  <a:pt x="65484" y="72098"/>
                </a:lnTo>
                <a:lnTo>
                  <a:pt x="71332" y="83161"/>
                </a:lnTo>
                <a:lnTo>
                  <a:pt x="79979" y="100099"/>
                </a:lnTo>
                <a:lnTo>
                  <a:pt x="83800" y="105785"/>
                </a:lnTo>
                <a:lnTo>
                  <a:pt x="88252" y="111481"/>
                </a:lnTo>
                <a:lnTo>
                  <a:pt x="93125" y="117183"/>
                </a:lnTo>
                <a:lnTo>
                  <a:pt x="98278" y="124794"/>
                </a:lnTo>
                <a:lnTo>
                  <a:pt x="103620" y="133679"/>
                </a:lnTo>
                <a:lnTo>
                  <a:pt x="109085" y="143411"/>
                </a:lnTo>
                <a:lnTo>
                  <a:pt x="114633" y="151805"/>
                </a:lnTo>
                <a:lnTo>
                  <a:pt x="120237" y="159306"/>
                </a:lnTo>
                <a:lnTo>
                  <a:pt x="125878" y="166211"/>
                </a:lnTo>
                <a:lnTo>
                  <a:pt x="130592" y="172720"/>
                </a:lnTo>
                <a:lnTo>
                  <a:pt x="134686" y="178964"/>
                </a:lnTo>
                <a:lnTo>
                  <a:pt x="138369" y="185032"/>
                </a:lnTo>
                <a:lnTo>
                  <a:pt x="141776" y="191934"/>
                </a:lnTo>
                <a:lnTo>
                  <a:pt x="145000" y="199394"/>
                </a:lnTo>
                <a:lnTo>
                  <a:pt x="148102" y="207224"/>
                </a:lnTo>
                <a:lnTo>
                  <a:pt x="151122" y="214349"/>
                </a:lnTo>
                <a:lnTo>
                  <a:pt x="157019" y="227346"/>
                </a:lnTo>
                <a:lnTo>
                  <a:pt x="159925" y="236336"/>
                </a:lnTo>
                <a:lnTo>
                  <a:pt x="162814" y="247093"/>
                </a:lnTo>
                <a:lnTo>
                  <a:pt x="165693" y="259026"/>
                </a:lnTo>
                <a:lnTo>
                  <a:pt x="168564" y="269839"/>
                </a:lnTo>
                <a:lnTo>
                  <a:pt x="174296" y="289473"/>
                </a:lnTo>
                <a:lnTo>
                  <a:pt x="176205" y="298710"/>
                </a:lnTo>
                <a:lnTo>
                  <a:pt x="177478" y="307725"/>
                </a:lnTo>
                <a:lnTo>
                  <a:pt x="178892" y="324409"/>
                </a:lnTo>
                <a:lnTo>
                  <a:pt x="179520" y="338174"/>
                </a:lnTo>
                <a:lnTo>
                  <a:pt x="179875" y="361184"/>
                </a:lnTo>
                <a:lnTo>
                  <a:pt x="178019" y="371282"/>
                </a:lnTo>
                <a:lnTo>
                  <a:pt x="174877" y="382776"/>
                </a:lnTo>
                <a:lnTo>
                  <a:pt x="170878" y="395202"/>
                </a:lnTo>
                <a:lnTo>
                  <a:pt x="166306" y="408247"/>
                </a:lnTo>
                <a:lnTo>
                  <a:pt x="156147" y="435443"/>
                </a:lnTo>
                <a:lnTo>
                  <a:pt x="151723" y="446505"/>
                </a:lnTo>
                <a:lnTo>
                  <a:pt x="147822" y="455785"/>
                </a:lnTo>
                <a:lnTo>
                  <a:pt x="144268" y="463877"/>
                </a:lnTo>
                <a:lnTo>
                  <a:pt x="139994" y="472128"/>
                </a:lnTo>
                <a:lnTo>
                  <a:pt x="135239" y="480487"/>
                </a:lnTo>
                <a:lnTo>
                  <a:pt x="130165" y="488917"/>
                </a:lnTo>
                <a:lnTo>
                  <a:pt x="124876" y="498347"/>
                </a:lnTo>
                <a:lnTo>
                  <a:pt x="113921" y="518985"/>
                </a:lnTo>
                <a:lnTo>
                  <a:pt x="109285" y="526012"/>
                </a:lnTo>
                <a:lnTo>
                  <a:pt x="105242" y="530697"/>
                </a:lnTo>
                <a:lnTo>
                  <a:pt x="101594" y="533820"/>
                </a:lnTo>
                <a:lnTo>
                  <a:pt x="98210" y="536855"/>
                </a:lnTo>
                <a:lnTo>
                  <a:pt x="91909" y="542767"/>
                </a:lnTo>
                <a:lnTo>
                  <a:pt x="89848" y="543772"/>
                </a:lnTo>
                <a:lnTo>
                  <a:pt x="88474" y="543490"/>
                </a:lnTo>
                <a:lnTo>
                  <a:pt x="87558" y="542349"/>
                </a:lnTo>
                <a:lnTo>
                  <a:pt x="86947" y="540636"/>
                </a:lnTo>
                <a:lnTo>
                  <a:pt x="85966" y="531043"/>
                </a:lnTo>
                <a:lnTo>
                  <a:pt x="85773" y="519975"/>
                </a:lnTo>
                <a:lnTo>
                  <a:pt x="84805" y="518100"/>
                </a:lnTo>
                <a:lnTo>
                  <a:pt x="83207" y="516850"/>
                </a:lnTo>
                <a:lnTo>
                  <a:pt x="81188" y="516016"/>
                </a:lnTo>
                <a:lnTo>
                  <a:pt x="80796" y="514508"/>
                </a:lnTo>
                <a:lnTo>
                  <a:pt x="81487" y="512550"/>
                </a:lnTo>
                <a:lnTo>
                  <a:pt x="85725" y="5057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35"/>
          <p:cNvSpPr/>
          <p:nvPr/>
        </p:nvSpPr>
        <p:spPr>
          <a:xfrm>
            <a:off x="7100887" y="3210031"/>
            <a:ext cx="214314" cy="38947"/>
          </a:xfrm>
          <a:custGeom>
            <a:avLst/>
            <a:gdLst/>
            <a:ahLst/>
            <a:cxnLst/>
            <a:rect l="0" t="0" r="0" b="0"/>
            <a:pathLst>
              <a:path w="214314" h="38947">
                <a:moveTo>
                  <a:pt x="0" y="38946"/>
                </a:moveTo>
                <a:lnTo>
                  <a:pt x="46006" y="38946"/>
                </a:lnTo>
                <a:lnTo>
                  <a:pt x="53531" y="37994"/>
                </a:lnTo>
                <a:lnTo>
                  <a:pt x="61405" y="36406"/>
                </a:lnTo>
                <a:lnTo>
                  <a:pt x="69511" y="34395"/>
                </a:lnTo>
                <a:lnTo>
                  <a:pt x="79679" y="31150"/>
                </a:lnTo>
                <a:lnTo>
                  <a:pt x="91219" y="27081"/>
                </a:lnTo>
                <a:lnTo>
                  <a:pt x="103675" y="22463"/>
                </a:lnTo>
                <a:lnTo>
                  <a:pt x="113885" y="19385"/>
                </a:lnTo>
                <a:lnTo>
                  <a:pt x="122596" y="17333"/>
                </a:lnTo>
                <a:lnTo>
                  <a:pt x="130308" y="15965"/>
                </a:lnTo>
                <a:lnTo>
                  <a:pt x="139259" y="14100"/>
                </a:lnTo>
                <a:lnTo>
                  <a:pt x="159365" y="9488"/>
                </a:lnTo>
                <a:lnTo>
                  <a:pt x="168156" y="7878"/>
                </a:lnTo>
                <a:lnTo>
                  <a:pt x="175922" y="6804"/>
                </a:lnTo>
                <a:lnTo>
                  <a:pt x="183004" y="6088"/>
                </a:lnTo>
                <a:lnTo>
                  <a:pt x="188677" y="4658"/>
                </a:lnTo>
                <a:lnTo>
                  <a:pt x="193412" y="2753"/>
                </a:lnTo>
                <a:lnTo>
                  <a:pt x="197522" y="529"/>
                </a:lnTo>
                <a:lnTo>
                  <a:pt x="200261" y="0"/>
                </a:lnTo>
                <a:lnTo>
                  <a:pt x="202088" y="599"/>
                </a:lnTo>
                <a:lnTo>
                  <a:pt x="203305" y="1952"/>
                </a:lnTo>
                <a:lnTo>
                  <a:pt x="205069" y="2853"/>
                </a:lnTo>
                <a:lnTo>
                  <a:pt x="207197" y="3454"/>
                </a:lnTo>
                <a:lnTo>
                  <a:pt x="214313" y="46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36"/>
          <p:cNvSpPr/>
          <p:nvPr/>
        </p:nvSpPr>
        <p:spPr>
          <a:xfrm>
            <a:off x="7109459" y="3300412"/>
            <a:ext cx="265749" cy="33938"/>
          </a:xfrm>
          <a:custGeom>
            <a:avLst/>
            <a:gdLst/>
            <a:ahLst/>
            <a:cxnLst/>
            <a:rect l="0" t="0" r="0" b="0"/>
            <a:pathLst>
              <a:path w="265749" h="33938">
                <a:moveTo>
                  <a:pt x="0" y="25717"/>
                </a:moveTo>
                <a:lnTo>
                  <a:pt x="9102" y="30269"/>
                </a:lnTo>
                <a:lnTo>
                  <a:pt x="12736" y="31609"/>
                </a:lnTo>
                <a:lnTo>
                  <a:pt x="16110" y="32503"/>
                </a:lnTo>
                <a:lnTo>
                  <a:pt x="23353" y="33496"/>
                </a:lnTo>
                <a:lnTo>
                  <a:pt x="27951" y="33761"/>
                </a:lnTo>
                <a:lnTo>
                  <a:pt x="32922" y="33937"/>
                </a:lnTo>
                <a:lnTo>
                  <a:pt x="40999" y="33102"/>
                </a:lnTo>
                <a:lnTo>
                  <a:pt x="51145" y="31593"/>
                </a:lnTo>
                <a:lnTo>
                  <a:pt x="62671" y="29635"/>
                </a:lnTo>
                <a:lnTo>
                  <a:pt x="72261" y="28329"/>
                </a:lnTo>
                <a:lnTo>
                  <a:pt x="80559" y="27458"/>
                </a:lnTo>
                <a:lnTo>
                  <a:pt x="87997" y="26878"/>
                </a:lnTo>
                <a:lnTo>
                  <a:pt x="94860" y="25539"/>
                </a:lnTo>
                <a:lnTo>
                  <a:pt x="101340" y="23694"/>
                </a:lnTo>
                <a:lnTo>
                  <a:pt x="107565" y="21511"/>
                </a:lnTo>
                <a:lnTo>
                  <a:pt x="113620" y="20055"/>
                </a:lnTo>
                <a:lnTo>
                  <a:pt x="119562" y="19085"/>
                </a:lnTo>
                <a:lnTo>
                  <a:pt x="125428" y="18439"/>
                </a:lnTo>
                <a:lnTo>
                  <a:pt x="133149" y="17055"/>
                </a:lnTo>
                <a:lnTo>
                  <a:pt x="142106" y="15180"/>
                </a:lnTo>
                <a:lnTo>
                  <a:pt x="151888" y="12978"/>
                </a:lnTo>
                <a:lnTo>
                  <a:pt x="164124" y="11509"/>
                </a:lnTo>
                <a:lnTo>
                  <a:pt x="177996" y="10530"/>
                </a:lnTo>
                <a:lnTo>
                  <a:pt x="192959" y="9878"/>
                </a:lnTo>
                <a:lnTo>
                  <a:pt x="205792" y="8490"/>
                </a:lnTo>
                <a:lnTo>
                  <a:pt x="217205" y="6613"/>
                </a:lnTo>
                <a:lnTo>
                  <a:pt x="227671" y="4409"/>
                </a:lnTo>
                <a:lnTo>
                  <a:pt x="235601" y="2939"/>
                </a:lnTo>
                <a:lnTo>
                  <a:pt x="241840" y="1960"/>
                </a:lnTo>
                <a:lnTo>
                  <a:pt x="246952" y="1306"/>
                </a:lnTo>
                <a:lnTo>
                  <a:pt x="255172" y="581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37"/>
          <p:cNvSpPr/>
          <p:nvPr/>
        </p:nvSpPr>
        <p:spPr>
          <a:xfrm>
            <a:off x="7460932" y="3111817"/>
            <a:ext cx="145734" cy="170885"/>
          </a:xfrm>
          <a:custGeom>
            <a:avLst/>
            <a:gdLst/>
            <a:ahLst/>
            <a:cxnLst/>
            <a:rect l="0" t="0" r="0" b="0"/>
            <a:pathLst>
              <a:path w="145734" h="170885">
                <a:moveTo>
                  <a:pt x="0" y="0"/>
                </a:moveTo>
                <a:lnTo>
                  <a:pt x="9101" y="4551"/>
                </a:lnTo>
                <a:lnTo>
                  <a:pt x="12735" y="6844"/>
                </a:lnTo>
                <a:lnTo>
                  <a:pt x="16110" y="9325"/>
                </a:lnTo>
                <a:lnTo>
                  <a:pt x="19312" y="11932"/>
                </a:lnTo>
                <a:lnTo>
                  <a:pt x="21447" y="14622"/>
                </a:lnTo>
                <a:lnTo>
                  <a:pt x="22870" y="17368"/>
                </a:lnTo>
                <a:lnTo>
                  <a:pt x="23820" y="20151"/>
                </a:lnTo>
                <a:lnTo>
                  <a:pt x="25405" y="22959"/>
                </a:lnTo>
                <a:lnTo>
                  <a:pt x="27414" y="25784"/>
                </a:lnTo>
                <a:lnTo>
                  <a:pt x="29706" y="28619"/>
                </a:lnTo>
                <a:lnTo>
                  <a:pt x="31234" y="32415"/>
                </a:lnTo>
                <a:lnTo>
                  <a:pt x="32253" y="36850"/>
                </a:lnTo>
                <a:lnTo>
                  <a:pt x="32933" y="41712"/>
                </a:lnTo>
                <a:lnTo>
                  <a:pt x="33384" y="47810"/>
                </a:lnTo>
                <a:lnTo>
                  <a:pt x="33687" y="54733"/>
                </a:lnTo>
                <a:lnTo>
                  <a:pt x="34111" y="75590"/>
                </a:lnTo>
                <a:lnTo>
                  <a:pt x="34255" y="99704"/>
                </a:lnTo>
                <a:lnTo>
                  <a:pt x="35219" y="109332"/>
                </a:lnTo>
                <a:lnTo>
                  <a:pt x="36814" y="121465"/>
                </a:lnTo>
                <a:lnTo>
                  <a:pt x="41668" y="154697"/>
                </a:lnTo>
                <a:lnTo>
                  <a:pt x="43019" y="158377"/>
                </a:lnTo>
                <a:lnTo>
                  <a:pt x="44871" y="161782"/>
                </a:lnTo>
                <a:lnTo>
                  <a:pt x="47060" y="165005"/>
                </a:lnTo>
                <a:lnTo>
                  <a:pt x="49470" y="167153"/>
                </a:lnTo>
                <a:lnTo>
                  <a:pt x="52031" y="168585"/>
                </a:lnTo>
                <a:lnTo>
                  <a:pt x="54689" y="169541"/>
                </a:lnTo>
                <a:lnTo>
                  <a:pt x="57415" y="170177"/>
                </a:lnTo>
                <a:lnTo>
                  <a:pt x="60184" y="170602"/>
                </a:lnTo>
                <a:lnTo>
                  <a:pt x="62983" y="170884"/>
                </a:lnTo>
                <a:lnTo>
                  <a:pt x="64848" y="170120"/>
                </a:lnTo>
                <a:lnTo>
                  <a:pt x="66093" y="168659"/>
                </a:lnTo>
                <a:lnTo>
                  <a:pt x="66922" y="166732"/>
                </a:lnTo>
                <a:lnTo>
                  <a:pt x="69379" y="165447"/>
                </a:lnTo>
                <a:lnTo>
                  <a:pt x="72923" y="164591"/>
                </a:lnTo>
                <a:lnTo>
                  <a:pt x="77190" y="164019"/>
                </a:lnTo>
                <a:lnTo>
                  <a:pt x="80988" y="162687"/>
                </a:lnTo>
                <a:lnTo>
                  <a:pt x="84472" y="160845"/>
                </a:lnTo>
                <a:lnTo>
                  <a:pt x="87747" y="158665"/>
                </a:lnTo>
                <a:lnTo>
                  <a:pt x="90883" y="156259"/>
                </a:lnTo>
                <a:lnTo>
                  <a:pt x="93927" y="153703"/>
                </a:lnTo>
                <a:lnTo>
                  <a:pt x="96908" y="151046"/>
                </a:lnTo>
                <a:lnTo>
                  <a:pt x="102760" y="145554"/>
                </a:lnTo>
                <a:lnTo>
                  <a:pt x="105654" y="142756"/>
                </a:lnTo>
                <a:lnTo>
                  <a:pt x="107584" y="138986"/>
                </a:lnTo>
                <a:lnTo>
                  <a:pt x="108871" y="134567"/>
                </a:lnTo>
                <a:lnTo>
                  <a:pt x="109727" y="129716"/>
                </a:lnTo>
                <a:lnTo>
                  <a:pt x="111252" y="125530"/>
                </a:lnTo>
                <a:lnTo>
                  <a:pt x="113221" y="121787"/>
                </a:lnTo>
                <a:lnTo>
                  <a:pt x="115485" y="118339"/>
                </a:lnTo>
                <a:lnTo>
                  <a:pt x="117948" y="113183"/>
                </a:lnTo>
                <a:lnTo>
                  <a:pt x="120542" y="106888"/>
                </a:lnTo>
                <a:lnTo>
                  <a:pt x="123223" y="99833"/>
                </a:lnTo>
                <a:lnTo>
                  <a:pt x="125964" y="93226"/>
                </a:lnTo>
                <a:lnTo>
                  <a:pt x="128744" y="86915"/>
                </a:lnTo>
                <a:lnTo>
                  <a:pt x="131550" y="80804"/>
                </a:lnTo>
                <a:lnTo>
                  <a:pt x="133419" y="75777"/>
                </a:lnTo>
                <a:lnTo>
                  <a:pt x="134667" y="71473"/>
                </a:lnTo>
                <a:lnTo>
                  <a:pt x="135498" y="67651"/>
                </a:lnTo>
                <a:lnTo>
                  <a:pt x="136052" y="63198"/>
                </a:lnTo>
                <a:lnTo>
                  <a:pt x="136422" y="58325"/>
                </a:lnTo>
                <a:lnTo>
                  <a:pt x="136667" y="53171"/>
                </a:lnTo>
                <a:lnTo>
                  <a:pt x="137784" y="48782"/>
                </a:lnTo>
                <a:lnTo>
                  <a:pt x="139482" y="44904"/>
                </a:lnTo>
                <a:lnTo>
                  <a:pt x="141565" y="41366"/>
                </a:lnTo>
                <a:lnTo>
                  <a:pt x="142955" y="38055"/>
                </a:lnTo>
                <a:lnTo>
                  <a:pt x="143880" y="34895"/>
                </a:lnTo>
                <a:lnTo>
                  <a:pt x="145733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38"/>
          <p:cNvSpPr/>
          <p:nvPr/>
        </p:nvSpPr>
        <p:spPr>
          <a:xfrm>
            <a:off x="7606665" y="3043237"/>
            <a:ext cx="34291" cy="497206"/>
          </a:xfrm>
          <a:custGeom>
            <a:avLst/>
            <a:gdLst/>
            <a:ahLst/>
            <a:cxnLst/>
            <a:rect l="0" t="0" r="0" b="0"/>
            <a:pathLst>
              <a:path w="34291" h="497206">
                <a:moveTo>
                  <a:pt x="0" y="0"/>
                </a:moveTo>
                <a:lnTo>
                  <a:pt x="0" y="127579"/>
                </a:lnTo>
                <a:lnTo>
                  <a:pt x="952" y="141250"/>
                </a:lnTo>
                <a:lnTo>
                  <a:pt x="5891" y="192135"/>
                </a:lnTo>
                <a:lnTo>
                  <a:pt x="6785" y="205243"/>
                </a:lnTo>
                <a:lnTo>
                  <a:pt x="7777" y="226474"/>
                </a:lnTo>
                <a:lnTo>
                  <a:pt x="8219" y="242260"/>
                </a:lnTo>
                <a:lnTo>
                  <a:pt x="9289" y="252947"/>
                </a:lnTo>
                <a:lnTo>
                  <a:pt x="10956" y="265786"/>
                </a:lnTo>
                <a:lnTo>
                  <a:pt x="13018" y="280061"/>
                </a:lnTo>
                <a:lnTo>
                  <a:pt x="14394" y="292435"/>
                </a:lnTo>
                <a:lnTo>
                  <a:pt x="15310" y="303542"/>
                </a:lnTo>
                <a:lnTo>
                  <a:pt x="15922" y="313804"/>
                </a:lnTo>
                <a:lnTo>
                  <a:pt x="16602" y="332826"/>
                </a:lnTo>
                <a:lnTo>
                  <a:pt x="17037" y="368321"/>
                </a:lnTo>
                <a:lnTo>
                  <a:pt x="17113" y="389696"/>
                </a:lnTo>
                <a:lnTo>
                  <a:pt x="18076" y="397910"/>
                </a:lnTo>
                <a:lnTo>
                  <a:pt x="19671" y="407196"/>
                </a:lnTo>
                <a:lnTo>
                  <a:pt x="21686" y="417197"/>
                </a:lnTo>
                <a:lnTo>
                  <a:pt x="23030" y="425769"/>
                </a:lnTo>
                <a:lnTo>
                  <a:pt x="23925" y="433388"/>
                </a:lnTo>
                <a:lnTo>
                  <a:pt x="24522" y="440373"/>
                </a:lnTo>
                <a:lnTo>
                  <a:pt x="25873" y="446934"/>
                </a:lnTo>
                <a:lnTo>
                  <a:pt x="27726" y="453214"/>
                </a:lnTo>
                <a:lnTo>
                  <a:pt x="29914" y="459305"/>
                </a:lnTo>
                <a:lnTo>
                  <a:pt x="31373" y="464318"/>
                </a:lnTo>
                <a:lnTo>
                  <a:pt x="32345" y="468613"/>
                </a:lnTo>
                <a:lnTo>
                  <a:pt x="32993" y="472429"/>
                </a:lnTo>
                <a:lnTo>
                  <a:pt x="33713" y="481749"/>
                </a:lnTo>
                <a:lnTo>
                  <a:pt x="34290" y="4972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39"/>
          <p:cNvSpPr/>
          <p:nvPr/>
        </p:nvSpPr>
        <p:spPr>
          <a:xfrm>
            <a:off x="7444988" y="3056667"/>
            <a:ext cx="187395" cy="209271"/>
          </a:xfrm>
          <a:custGeom>
            <a:avLst/>
            <a:gdLst/>
            <a:ahLst/>
            <a:cxnLst/>
            <a:rect l="0" t="0" r="0" b="0"/>
            <a:pathLst>
              <a:path w="187395" h="209271">
                <a:moveTo>
                  <a:pt x="41662" y="20860"/>
                </a:moveTo>
                <a:lnTo>
                  <a:pt x="41662" y="52899"/>
                </a:lnTo>
                <a:lnTo>
                  <a:pt x="44202" y="59230"/>
                </a:lnTo>
                <a:lnTo>
                  <a:pt x="46212" y="63585"/>
                </a:lnTo>
                <a:lnTo>
                  <a:pt x="47553" y="67441"/>
                </a:lnTo>
                <a:lnTo>
                  <a:pt x="48446" y="70964"/>
                </a:lnTo>
                <a:lnTo>
                  <a:pt x="49042" y="74265"/>
                </a:lnTo>
                <a:lnTo>
                  <a:pt x="49440" y="78371"/>
                </a:lnTo>
                <a:lnTo>
                  <a:pt x="49704" y="83013"/>
                </a:lnTo>
                <a:lnTo>
                  <a:pt x="49881" y="88013"/>
                </a:lnTo>
                <a:lnTo>
                  <a:pt x="49046" y="92299"/>
                </a:lnTo>
                <a:lnTo>
                  <a:pt x="47537" y="96108"/>
                </a:lnTo>
                <a:lnTo>
                  <a:pt x="45579" y="99601"/>
                </a:lnTo>
                <a:lnTo>
                  <a:pt x="43402" y="106021"/>
                </a:lnTo>
                <a:lnTo>
                  <a:pt x="42823" y="109066"/>
                </a:lnTo>
                <a:lnTo>
                  <a:pt x="42435" y="113954"/>
                </a:lnTo>
                <a:lnTo>
                  <a:pt x="42178" y="120070"/>
                </a:lnTo>
                <a:lnTo>
                  <a:pt x="42006" y="127005"/>
                </a:lnTo>
                <a:lnTo>
                  <a:pt x="40938" y="132581"/>
                </a:lnTo>
                <a:lnTo>
                  <a:pt x="39275" y="137251"/>
                </a:lnTo>
                <a:lnTo>
                  <a:pt x="37213" y="141316"/>
                </a:lnTo>
                <a:lnTo>
                  <a:pt x="35838" y="144979"/>
                </a:lnTo>
                <a:lnTo>
                  <a:pt x="34922" y="148374"/>
                </a:lnTo>
                <a:lnTo>
                  <a:pt x="33904" y="154685"/>
                </a:lnTo>
                <a:lnTo>
                  <a:pt x="33451" y="160665"/>
                </a:lnTo>
                <a:lnTo>
                  <a:pt x="33250" y="166498"/>
                </a:lnTo>
                <a:lnTo>
                  <a:pt x="33196" y="169387"/>
                </a:lnTo>
                <a:lnTo>
                  <a:pt x="34113" y="171313"/>
                </a:lnTo>
                <a:lnTo>
                  <a:pt x="35677" y="172597"/>
                </a:lnTo>
                <a:lnTo>
                  <a:pt x="37672" y="173453"/>
                </a:lnTo>
                <a:lnTo>
                  <a:pt x="39001" y="174976"/>
                </a:lnTo>
                <a:lnTo>
                  <a:pt x="39888" y="176944"/>
                </a:lnTo>
                <a:lnTo>
                  <a:pt x="41311" y="182396"/>
                </a:lnTo>
                <a:lnTo>
                  <a:pt x="46109" y="187891"/>
                </a:lnTo>
                <a:lnTo>
                  <a:pt x="48436" y="189364"/>
                </a:lnTo>
                <a:lnTo>
                  <a:pt x="53562" y="191001"/>
                </a:lnTo>
                <a:lnTo>
                  <a:pt x="56263" y="190485"/>
                </a:lnTo>
                <a:lnTo>
                  <a:pt x="61804" y="187371"/>
                </a:lnTo>
                <a:lnTo>
                  <a:pt x="67441" y="185352"/>
                </a:lnTo>
                <a:lnTo>
                  <a:pt x="73122" y="184455"/>
                </a:lnTo>
                <a:lnTo>
                  <a:pt x="78821" y="184057"/>
                </a:lnTo>
                <a:lnTo>
                  <a:pt x="84529" y="183879"/>
                </a:lnTo>
                <a:lnTo>
                  <a:pt x="95955" y="183766"/>
                </a:lnTo>
                <a:lnTo>
                  <a:pt x="98812" y="182804"/>
                </a:lnTo>
                <a:lnTo>
                  <a:pt x="104527" y="179195"/>
                </a:lnTo>
                <a:lnTo>
                  <a:pt x="110242" y="177852"/>
                </a:lnTo>
                <a:lnTo>
                  <a:pt x="117862" y="176956"/>
                </a:lnTo>
                <a:lnTo>
                  <a:pt x="133630" y="175961"/>
                </a:lnTo>
                <a:lnTo>
                  <a:pt x="143814" y="175519"/>
                </a:lnTo>
                <a:lnTo>
                  <a:pt x="154903" y="175270"/>
                </a:lnTo>
                <a:lnTo>
                  <a:pt x="158113" y="174282"/>
                </a:lnTo>
                <a:lnTo>
                  <a:pt x="161206" y="172672"/>
                </a:lnTo>
                <a:lnTo>
                  <a:pt x="164221" y="170645"/>
                </a:lnTo>
                <a:lnTo>
                  <a:pt x="167183" y="169295"/>
                </a:lnTo>
                <a:lnTo>
                  <a:pt x="173014" y="167793"/>
                </a:lnTo>
                <a:lnTo>
                  <a:pt x="177101" y="166948"/>
                </a:lnTo>
                <a:lnTo>
                  <a:pt x="176721" y="166830"/>
                </a:lnTo>
                <a:lnTo>
                  <a:pt x="173761" y="166698"/>
                </a:lnTo>
                <a:lnTo>
                  <a:pt x="136484" y="166602"/>
                </a:lnTo>
                <a:lnTo>
                  <a:pt x="130593" y="167551"/>
                </a:lnTo>
                <a:lnTo>
                  <a:pt x="123810" y="169137"/>
                </a:lnTo>
                <a:lnTo>
                  <a:pt x="116429" y="171146"/>
                </a:lnTo>
                <a:lnTo>
                  <a:pt x="110557" y="172486"/>
                </a:lnTo>
                <a:lnTo>
                  <a:pt x="105689" y="173379"/>
                </a:lnTo>
                <a:lnTo>
                  <a:pt x="101492" y="173974"/>
                </a:lnTo>
                <a:lnTo>
                  <a:pt x="97741" y="174371"/>
                </a:lnTo>
                <a:lnTo>
                  <a:pt x="94288" y="174636"/>
                </a:lnTo>
                <a:lnTo>
                  <a:pt x="91034" y="174812"/>
                </a:lnTo>
                <a:lnTo>
                  <a:pt x="88863" y="175882"/>
                </a:lnTo>
                <a:lnTo>
                  <a:pt x="87418" y="177548"/>
                </a:lnTo>
                <a:lnTo>
                  <a:pt x="86453" y="179611"/>
                </a:lnTo>
                <a:lnTo>
                  <a:pt x="84857" y="180987"/>
                </a:lnTo>
                <a:lnTo>
                  <a:pt x="82841" y="181904"/>
                </a:lnTo>
                <a:lnTo>
                  <a:pt x="78061" y="182923"/>
                </a:lnTo>
                <a:lnTo>
                  <a:pt x="72762" y="183375"/>
                </a:lnTo>
                <a:lnTo>
                  <a:pt x="70967" y="184449"/>
                </a:lnTo>
                <a:lnTo>
                  <a:pt x="69771" y="186117"/>
                </a:lnTo>
                <a:lnTo>
                  <a:pt x="68974" y="188181"/>
                </a:lnTo>
                <a:lnTo>
                  <a:pt x="67490" y="189557"/>
                </a:lnTo>
                <a:lnTo>
                  <a:pt x="65548" y="190475"/>
                </a:lnTo>
                <a:lnTo>
                  <a:pt x="63300" y="191087"/>
                </a:lnTo>
                <a:lnTo>
                  <a:pt x="62756" y="191495"/>
                </a:lnTo>
                <a:lnTo>
                  <a:pt x="63344" y="191766"/>
                </a:lnTo>
                <a:lnTo>
                  <a:pt x="67490" y="192068"/>
                </a:lnTo>
                <a:lnTo>
                  <a:pt x="79583" y="192238"/>
                </a:lnTo>
                <a:lnTo>
                  <a:pt x="136750" y="192308"/>
                </a:lnTo>
                <a:lnTo>
                  <a:pt x="103681" y="192310"/>
                </a:lnTo>
                <a:lnTo>
                  <a:pt x="94438" y="193263"/>
                </a:lnTo>
                <a:lnTo>
                  <a:pt x="68928" y="196861"/>
                </a:lnTo>
                <a:lnTo>
                  <a:pt x="58887" y="197249"/>
                </a:lnTo>
                <a:lnTo>
                  <a:pt x="51240" y="196555"/>
                </a:lnTo>
                <a:lnTo>
                  <a:pt x="45190" y="195140"/>
                </a:lnTo>
                <a:lnTo>
                  <a:pt x="40203" y="194197"/>
                </a:lnTo>
                <a:lnTo>
                  <a:pt x="35928" y="193568"/>
                </a:lnTo>
                <a:lnTo>
                  <a:pt x="32123" y="193148"/>
                </a:lnTo>
                <a:lnTo>
                  <a:pt x="29588" y="191917"/>
                </a:lnTo>
                <a:lnTo>
                  <a:pt x="27897" y="190143"/>
                </a:lnTo>
                <a:lnTo>
                  <a:pt x="26771" y="188008"/>
                </a:lnTo>
                <a:lnTo>
                  <a:pt x="25067" y="186584"/>
                </a:lnTo>
                <a:lnTo>
                  <a:pt x="22978" y="185636"/>
                </a:lnTo>
                <a:lnTo>
                  <a:pt x="20633" y="185003"/>
                </a:lnTo>
                <a:lnTo>
                  <a:pt x="19071" y="183629"/>
                </a:lnTo>
                <a:lnTo>
                  <a:pt x="18029" y="181760"/>
                </a:lnTo>
                <a:lnTo>
                  <a:pt x="17334" y="179562"/>
                </a:lnTo>
                <a:lnTo>
                  <a:pt x="16871" y="175239"/>
                </a:lnTo>
                <a:lnTo>
                  <a:pt x="16562" y="169499"/>
                </a:lnTo>
                <a:lnTo>
                  <a:pt x="16127" y="152849"/>
                </a:lnTo>
                <a:lnTo>
                  <a:pt x="15999" y="124103"/>
                </a:lnTo>
                <a:lnTo>
                  <a:pt x="15947" y="48634"/>
                </a:lnTo>
                <a:lnTo>
                  <a:pt x="14994" y="43186"/>
                </a:lnTo>
                <a:lnTo>
                  <a:pt x="13405" y="37649"/>
                </a:lnTo>
                <a:lnTo>
                  <a:pt x="11394" y="32053"/>
                </a:lnTo>
                <a:lnTo>
                  <a:pt x="10053" y="27369"/>
                </a:lnTo>
                <a:lnTo>
                  <a:pt x="9160" y="23295"/>
                </a:lnTo>
                <a:lnTo>
                  <a:pt x="8564" y="19626"/>
                </a:lnTo>
                <a:lnTo>
                  <a:pt x="8167" y="16227"/>
                </a:lnTo>
                <a:lnTo>
                  <a:pt x="7726" y="9911"/>
                </a:lnTo>
                <a:lnTo>
                  <a:pt x="7529" y="3929"/>
                </a:lnTo>
                <a:lnTo>
                  <a:pt x="7442" y="0"/>
                </a:lnTo>
                <a:lnTo>
                  <a:pt x="7402" y="1429"/>
                </a:lnTo>
                <a:lnTo>
                  <a:pt x="9925" y="7779"/>
                </a:lnTo>
                <a:lnTo>
                  <a:pt x="11932" y="12140"/>
                </a:lnTo>
                <a:lnTo>
                  <a:pt x="13269" y="15999"/>
                </a:lnTo>
                <a:lnTo>
                  <a:pt x="14161" y="19524"/>
                </a:lnTo>
                <a:lnTo>
                  <a:pt x="14755" y="22827"/>
                </a:lnTo>
                <a:lnTo>
                  <a:pt x="15151" y="29791"/>
                </a:lnTo>
                <a:lnTo>
                  <a:pt x="15709" y="58537"/>
                </a:lnTo>
                <a:lnTo>
                  <a:pt x="15840" y="70308"/>
                </a:lnTo>
                <a:lnTo>
                  <a:pt x="14922" y="75733"/>
                </a:lnTo>
                <a:lnTo>
                  <a:pt x="13358" y="81255"/>
                </a:lnTo>
                <a:lnTo>
                  <a:pt x="11363" y="86840"/>
                </a:lnTo>
                <a:lnTo>
                  <a:pt x="10032" y="93422"/>
                </a:lnTo>
                <a:lnTo>
                  <a:pt x="9145" y="100667"/>
                </a:lnTo>
                <a:lnTo>
                  <a:pt x="8554" y="108355"/>
                </a:lnTo>
                <a:lnTo>
                  <a:pt x="8160" y="115385"/>
                </a:lnTo>
                <a:lnTo>
                  <a:pt x="7722" y="128276"/>
                </a:lnTo>
                <a:lnTo>
                  <a:pt x="7475" y="141693"/>
                </a:lnTo>
                <a:lnTo>
                  <a:pt x="6488" y="147135"/>
                </a:lnTo>
                <a:lnTo>
                  <a:pt x="4878" y="153621"/>
                </a:lnTo>
                <a:lnTo>
                  <a:pt x="2851" y="160802"/>
                </a:lnTo>
                <a:lnTo>
                  <a:pt x="1501" y="166542"/>
                </a:lnTo>
                <a:lnTo>
                  <a:pt x="600" y="171322"/>
                </a:lnTo>
                <a:lnTo>
                  <a:pt x="0" y="175460"/>
                </a:lnTo>
                <a:lnTo>
                  <a:pt x="552" y="180124"/>
                </a:lnTo>
                <a:lnTo>
                  <a:pt x="1873" y="185139"/>
                </a:lnTo>
                <a:lnTo>
                  <a:pt x="3706" y="190387"/>
                </a:lnTo>
                <a:lnTo>
                  <a:pt x="5880" y="194838"/>
                </a:lnTo>
                <a:lnTo>
                  <a:pt x="8282" y="198758"/>
                </a:lnTo>
                <a:lnTo>
                  <a:pt x="10836" y="202323"/>
                </a:lnTo>
                <a:lnTo>
                  <a:pt x="14444" y="204701"/>
                </a:lnTo>
                <a:lnTo>
                  <a:pt x="18754" y="206286"/>
                </a:lnTo>
                <a:lnTo>
                  <a:pt x="23532" y="207342"/>
                </a:lnTo>
                <a:lnTo>
                  <a:pt x="27671" y="208046"/>
                </a:lnTo>
                <a:lnTo>
                  <a:pt x="31382" y="208516"/>
                </a:lnTo>
                <a:lnTo>
                  <a:pt x="34809" y="208829"/>
                </a:lnTo>
                <a:lnTo>
                  <a:pt x="38998" y="209038"/>
                </a:lnTo>
                <a:lnTo>
                  <a:pt x="48733" y="209270"/>
                </a:lnTo>
                <a:lnTo>
                  <a:pt x="55900" y="208379"/>
                </a:lnTo>
                <a:lnTo>
                  <a:pt x="64490" y="206833"/>
                </a:lnTo>
                <a:lnTo>
                  <a:pt x="74025" y="204849"/>
                </a:lnTo>
                <a:lnTo>
                  <a:pt x="88955" y="203527"/>
                </a:lnTo>
                <a:lnTo>
                  <a:pt x="107481" y="202646"/>
                </a:lnTo>
                <a:lnTo>
                  <a:pt x="178309" y="201038"/>
                </a:lnTo>
                <a:lnTo>
                  <a:pt x="187394" y="1923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40"/>
          <p:cNvSpPr/>
          <p:nvPr/>
        </p:nvSpPr>
        <p:spPr>
          <a:xfrm>
            <a:off x="7599284" y="3034664"/>
            <a:ext cx="50244" cy="500995"/>
          </a:xfrm>
          <a:custGeom>
            <a:avLst/>
            <a:gdLst/>
            <a:ahLst/>
            <a:cxnLst/>
            <a:rect l="0" t="0" r="0" b="0"/>
            <a:pathLst>
              <a:path w="50244" h="500995">
                <a:moveTo>
                  <a:pt x="7381" y="0"/>
                </a:moveTo>
                <a:lnTo>
                  <a:pt x="2830" y="4552"/>
                </a:lnTo>
                <a:lnTo>
                  <a:pt x="1489" y="6845"/>
                </a:lnTo>
                <a:lnTo>
                  <a:pt x="0" y="11932"/>
                </a:lnTo>
                <a:lnTo>
                  <a:pt x="555" y="15575"/>
                </a:lnTo>
                <a:lnTo>
                  <a:pt x="1878" y="19909"/>
                </a:lnTo>
                <a:lnTo>
                  <a:pt x="3712" y="24703"/>
                </a:lnTo>
                <a:lnTo>
                  <a:pt x="5887" y="28851"/>
                </a:lnTo>
                <a:lnTo>
                  <a:pt x="8291" y="32569"/>
                </a:lnTo>
                <a:lnTo>
                  <a:pt x="10845" y="36000"/>
                </a:lnTo>
                <a:lnTo>
                  <a:pt x="12547" y="40193"/>
                </a:lnTo>
                <a:lnTo>
                  <a:pt x="13683" y="44893"/>
                </a:lnTo>
                <a:lnTo>
                  <a:pt x="14944" y="57100"/>
                </a:lnTo>
                <a:lnTo>
                  <a:pt x="15280" y="65690"/>
                </a:lnTo>
                <a:lnTo>
                  <a:pt x="15505" y="75226"/>
                </a:lnTo>
                <a:lnTo>
                  <a:pt x="16606" y="86346"/>
                </a:lnTo>
                <a:lnTo>
                  <a:pt x="18294" y="98522"/>
                </a:lnTo>
                <a:lnTo>
                  <a:pt x="20371" y="111401"/>
                </a:lnTo>
                <a:lnTo>
                  <a:pt x="21756" y="122845"/>
                </a:lnTo>
                <a:lnTo>
                  <a:pt x="22680" y="133332"/>
                </a:lnTo>
                <a:lnTo>
                  <a:pt x="23295" y="143181"/>
                </a:lnTo>
                <a:lnTo>
                  <a:pt x="23979" y="161744"/>
                </a:lnTo>
                <a:lnTo>
                  <a:pt x="24161" y="170694"/>
                </a:lnTo>
                <a:lnTo>
                  <a:pt x="26903" y="211120"/>
                </a:lnTo>
                <a:lnTo>
                  <a:pt x="28968" y="237902"/>
                </a:lnTo>
                <a:lnTo>
                  <a:pt x="30345" y="261471"/>
                </a:lnTo>
                <a:lnTo>
                  <a:pt x="31875" y="302900"/>
                </a:lnTo>
                <a:lnTo>
                  <a:pt x="32736" y="358354"/>
                </a:lnTo>
                <a:lnTo>
                  <a:pt x="33808" y="372252"/>
                </a:lnTo>
                <a:lnTo>
                  <a:pt x="35477" y="383423"/>
                </a:lnTo>
                <a:lnTo>
                  <a:pt x="37542" y="392776"/>
                </a:lnTo>
                <a:lnTo>
                  <a:pt x="38917" y="400916"/>
                </a:lnTo>
                <a:lnTo>
                  <a:pt x="40447" y="415040"/>
                </a:lnTo>
                <a:lnTo>
                  <a:pt x="40855" y="423379"/>
                </a:lnTo>
                <a:lnTo>
                  <a:pt x="41429" y="450460"/>
                </a:lnTo>
                <a:lnTo>
                  <a:pt x="41661" y="482544"/>
                </a:lnTo>
                <a:lnTo>
                  <a:pt x="42617" y="485526"/>
                </a:lnTo>
                <a:lnTo>
                  <a:pt x="44206" y="488467"/>
                </a:lnTo>
                <a:lnTo>
                  <a:pt x="46219" y="491380"/>
                </a:lnTo>
                <a:lnTo>
                  <a:pt x="47560" y="494274"/>
                </a:lnTo>
                <a:lnTo>
                  <a:pt x="49051" y="500030"/>
                </a:lnTo>
                <a:lnTo>
                  <a:pt x="49449" y="500994"/>
                </a:lnTo>
                <a:lnTo>
                  <a:pt x="49713" y="500683"/>
                </a:lnTo>
                <a:lnTo>
                  <a:pt x="50243" y="4972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41"/>
          <p:cNvSpPr/>
          <p:nvPr/>
        </p:nvSpPr>
        <p:spPr>
          <a:xfrm>
            <a:off x="7760969" y="3223260"/>
            <a:ext cx="265749" cy="728507"/>
          </a:xfrm>
          <a:custGeom>
            <a:avLst/>
            <a:gdLst/>
            <a:ahLst/>
            <a:cxnLst/>
            <a:rect l="0" t="0" r="0" b="0"/>
            <a:pathLst>
              <a:path w="265749" h="728507">
                <a:moveTo>
                  <a:pt x="0" y="0"/>
                </a:moveTo>
                <a:lnTo>
                  <a:pt x="4552" y="9101"/>
                </a:lnTo>
                <a:lnTo>
                  <a:pt x="6786" y="18650"/>
                </a:lnTo>
                <a:lnTo>
                  <a:pt x="8221" y="40302"/>
                </a:lnTo>
                <a:lnTo>
                  <a:pt x="8504" y="61794"/>
                </a:lnTo>
                <a:lnTo>
                  <a:pt x="8563" y="120132"/>
                </a:lnTo>
                <a:lnTo>
                  <a:pt x="9520" y="132476"/>
                </a:lnTo>
                <a:lnTo>
                  <a:pt x="11109" y="147372"/>
                </a:lnTo>
                <a:lnTo>
                  <a:pt x="14462" y="175989"/>
                </a:lnTo>
                <a:lnTo>
                  <a:pt x="17303" y="197454"/>
                </a:lnTo>
                <a:lnTo>
                  <a:pt x="21343" y="206184"/>
                </a:lnTo>
                <a:lnTo>
                  <a:pt x="25659" y="210798"/>
                </a:lnTo>
                <a:lnTo>
                  <a:pt x="31394" y="215780"/>
                </a:lnTo>
                <a:lnTo>
                  <a:pt x="38075" y="221006"/>
                </a:lnTo>
                <a:lnTo>
                  <a:pt x="43481" y="225442"/>
                </a:lnTo>
                <a:lnTo>
                  <a:pt x="48038" y="229352"/>
                </a:lnTo>
                <a:lnTo>
                  <a:pt x="55640" y="235284"/>
                </a:lnTo>
                <a:lnTo>
                  <a:pt x="62195" y="237920"/>
                </a:lnTo>
                <a:lnTo>
                  <a:pt x="68282" y="239092"/>
                </a:lnTo>
                <a:lnTo>
                  <a:pt x="74163" y="239613"/>
                </a:lnTo>
                <a:lnTo>
                  <a:pt x="79952" y="239845"/>
                </a:lnTo>
                <a:lnTo>
                  <a:pt x="82829" y="238954"/>
                </a:lnTo>
                <a:lnTo>
                  <a:pt x="88565" y="235424"/>
                </a:lnTo>
                <a:lnTo>
                  <a:pt x="94291" y="230680"/>
                </a:lnTo>
                <a:lnTo>
                  <a:pt x="100010" y="225397"/>
                </a:lnTo>
                <a:lnTo>
                  <a:pt x="105727" y="219874"/>
                </a:lnTo>
                <a:lnTo>
                  <a:pt x="111443" y="211704"/>
                </a:lnTo>
                <a:lnTo>
                  <a:pt x="117157" y="201723"/>
                </a:lnTo>
                <a:lnTo>
                  <a:pt x="122873" y="190937"/>
                </a:lnTo>
                <a:lnTo>
                  <a:pt x="126048" y="179793"/>
                </a:lnTo>
                <a:lnTo>
                  <a:pt x="130375" y="160269"/>
                </a:lnTo>
                <a:lnTo>
                  <a:pt x="137690" y="138927"/>
                </a:lnTo>
                <a:lnTo>
                  <a:pt x="143112" y="123658"/>
                </a:lnTo>
                <a:lnTo>
                  <a:pt x="148696" y="100996"/>
                </a:lnTo>
                <a:lnTo>
                  <a:pt x="151812" y="82669"/>
                </a:lnTo>
                <a:lnTo>
                  <a:pt x="153567" y="61642"/>
                </a:lnTo>
                <a:lnTo>
                  <a:pt x="154160" y="42021"/>
                </a:lnTo>
                <a:lnTo>
                  <a:pt x="154293" y="8275"/>
                </a:lnTo>
                <a:lnTo>
                  <a:pt x="153345" y="5516"/>
                </a:lnTo>
                <a:lnTo>
                  <a:pt x="151759" y="3678"/>
                </a:lnTo>
                <a:lnTo>
                  <a:pt x="146924" y="726"/>
                </a:lnTo>
                <a:lnTo>
                  <a:pt x="146527" y="1436"/>
                </a:lnTo>
                <a:lnTo>
                  <a:pt x="145969" y="6987"/>
                </a:lnTo>
                <a:lnTo>
                  <a:pt x="145764" y="20170"/>
                </a:lnTo>
                <a:lnTo>
                  <a:pt x="146706" y="22971"/>
                </a:lnTo>
                <a:lnTo>
                  <a:pt x="150293" y="28624"/>
                </a:lnTo>
                <a:lnTo>
                  <a:pt x="152523" y="36852"/>
                </a:lnTo>
                <a:lnTo>
                  <a:pt x="156317" y="57274"/>
                </a:lnTo>
                <a:lnTo>
                  <a:pt x="160915" y="75937"/>
                </a:lnTo>
                <a:lnTo>
                  <a:pt x="166133" y="93757"/>
                </a:lnTo>
                <a:lnTo>
                  <a:pt x="174167" y="116282"/>
                </a:lnTo>
                <a:lnTo>
                  <a:pt x="178977" y="128956"/>
                </a:lnTo>
                <a:lnTo>
                  <a:pt x="184321" y="150659"/>
                </a:lnTo>
                <a:lnTo>
                  <a:pt x="187648" y="169829"/>
                </a:lnTo>
                <a:lnTo>
                  <a:pt x="192302" y="187875"/>
                </a:lnTo>
                <a:lnTo>
                  <a:pt x="195005" y="207960"/>
                </a:lnTo>
                <a:lnTo>
                  <a:pt x="203764" y="328795"/>
                </a:lnTo>
                <a:lnTo>
                  <a:pt x="204422" y="344927"/>
                </a:lnTo>
                <a:lnTo>
                  <a:pt x="203909" y="367111"/>
                </a:lnTo>
                <a:lnTo>
                  <a:pt x="200800" y="422240"/>
                </a:lnTo>
                <a:lnTo>
                  <a:pt x="198636" y="445323"/>
                </a:lnTo>
                <a:lnTo>
                  <a:pt x="196242" y="464522"/>
                </a:lnTo>
                <a:lnTo>
                  <a:pt x="191041" y="496967"/>
                </a:lnTo>
                <a:lnTo>
                  <a:pt x="185556" y="527261"/>
                </a:lnTo>
                <a:lnTo>
                  <a:pt x="182759" y="540102"/>
                </a:lnTo>
                <a:lnTo>
                  <a:pt x="177112" y="561990"/>
                </a:lnTo>
                <a:lnTo>
                  <a:pt x="164027" y="608581"/>
                </a:lnTo>
                <a:lnTo>
                  <a:pt x="157929" y="624796"/>
                </a:lnTo>
                <a:lnTo>
                  <a:pt x="151006" y="640368"/>
                </a:lnTo>
                <a:lnTo>
                  <a:pt x="128465" y="685927"/>
                </a:lnTo>
                <a:lnTo>
                  <a:pt x="121232" y="697921"/>
                </a:lnTo>
                <a:lnTo>
                  <a:pt x="117969" y="702453"/>
                </a:lnTo>
                <a:lnTo>
                  <a:pt x="113889" y="706427"/>
                </a:lnTo>
                <a:lnTo>
                  <a:pt x="109263" y="710029"/>
                </a:lnTo>
                <a:lnTo>
                  <a:pt x="104275" y="713383"/>
                </a:lnTo>
                <a:lnTo>
                  <a:pt x="96193" y="719649"/>
                </a:lnTo>
                <a:lnTo>
                  <a:pt x="92704" y="722653"/>
                </a:lnTo>
                <a:lnTo>
                  <a:pt x="88472" y="724656"/>
                </a:lnTo>
                <a:lnTo>
                  <a:pt x="83747" y="725991"/>
                </a:lnTo>
                <a:lnTo>
                  <a:pt x="78692" y="726882"/>
                </a:lnTo>
                <a:lnTo>
                  <a:pt x="70534" y="727871"/>
                </a:lnTo>
                <a:lnTo>
                  <a:pt x="62782" y="728310"/>
                </a:lnTo>
                <a:lnTo>
                  <a:pt x="52986" y="728506"/>
                </a:lnTo>
                <a:lnTo>
                  <a:pt x="48659" y="727605"/>
                </a:lnTo>
                <a:lnTo>
                  <a:pt x="41312" y="724065"/>
                </a:lnTo>
                <a:lnTo>
                  <a:pt x="34871" y="716777"/>
                </a:lnTo>
                <a:lnTo>
                  <a:pt x="28833" y="708139"/>
                </a:lnTo>
                <a:lnTo>
                  <a:pt x="22976" y="701126"/>
                </a:lnTo>
                <a:lnTo>
                  <a:pt x="17197" y="689754"/>
                </a:lnTo>
                <a:lnTo>
                  <a:pt x="12406" y="676127"/>
                </a:lnTo>
                <a:lnTo>
                  <a:pt x="9709" y="656793"/>
                </a:lnTo>
                <a:lnTo>
                  <a:pt x="9078" y="641475"/>
                </a:lnTo>
                <a:lnTo>
                  <a:pt x="8723" y="616787"/>
                </a:lnTo>
                <a:lnTo>
                  <a:pt x="13720" y="597342"/>
                </a:lnTo>
                <a:lnTo>
                  <a:pt x="20385" y="576953"/>
                </a:lnTo>
                <a:lnTo>
                  <a:pt x="23348" y="558366"/>
                </a:lnTo>
                <a:lnTo>
                  <a:pt x="29745" y="538040"/>
                </a:lnTo>
                <a:lnTo>
                  <a:pt x="34117" y="527285"/>
                </a:lnTo>
                <a:lnTo>
                  <a:pt x="38938" y="516306"/>
                </a:lnTo>
                <a:lnTo>
                  <a:pt x="49373" y="493947"/>
                </a:lnTo>
                <a:lnTo>
                  <a:pt x="54823" y="483602"/>
                </a:lnTo>
                <a:lnTo>
                  <a:pt x="60362" y="473849"/>
                </a:lnTo>
                <a:lnTo>
                  <a:pt x="65959" y="464489"/>
                </a:lnTo>
                <a:lnTo>
                  <a:pt x="72548" y="454439"/>
                </a:lnTo>
                <a:lnTo>
                  <a:pt x="79798" y="443929"/>
                </a:lnTo>
                <a:lnTo>
                  <a:pt x="87489" y="433113"/>
                </a:lnTo>
                <a:lnTo>
                  <a:pt x="97378" y="420187"/>
                </a:lnTo>
                <a:lnTo>
                  <a:pt x="131195" y="377547"/>
                </a:lnTo>
                <a:lnTo>
                  <a:pt x="139851" y="365998"/>
                </a:lnTo>
                <a:lnTo>
                  <a:pt x="154548" y="345546"/>
                </a:lnTo>
                <a:lnTo>
                  <a:pt x="167431" y="326931"/>
                </a:lnTo>
                <a:lnTo>
                  <a:pt x="176391" y="317966"/>
                </a:lnTo>
                <a:lnTo>
                  <a:pt x="187126" y="309132"/>
                </a:lnTo>
                <a:lnTo>
                  <a:pt x="199046" y="300386"/>
                </a:lnTo>
                <a:lnTo>
                  <a:pt x="207946" y="293602"/>
                </a:lnTo>
                <a:lnTo>
                  <a:pt x="214830" y="288127"/>
                </a:lnTo>
                <a:lnTo>
                  <a:pt x="220373" y="283525"/>
                </a:lnTo>
                <a:lnTo>
                  <a:pt x="225021" y="279504"/>
                </a:lnTo>
                <a:lnTo>
                  <a:pt x="232724" y="272496"/>
                </a:lnTo>
                <a:lnTo>
                  <a:pt x="237065" y="269294"/>
                </a:lnTo>
                <a:lnTo>
                  <a:pt x="241864" y="266207"/>
                </a:lnTo>
                <a:lnTo>
                  <a:pt x="265748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42"/>
          <p:cNvSpPr/>
          <p:nvPr/>
        </p:nvSpPr>
        <p:spPr>
          <a:xfrm>
            <a:off x="8103869" y="3351847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0"/>
                </a:moveTo>
                <a:lnTo>
                  <a:pt x="9103" y="4551"/>
                </a:lnTo>
                <a:lnTo>
                  <a:pt x="12736" y="5892"/>
                </a:lnTo>
                <a:lnTo>
                  <a:pt x="16111" y="6785"/>
                </a:lnTo>
                <a:lnTo>
                  <a:pt x="19313" y="7381"/>
                </a:lnTo>
                <a:lnTo>
                  <a:pt x="22401" y="7778"/>
                </a:lnTo>
                <a:lnTo>
                  <a:pt x="28371" y="8219"/>
                </a:lnTo>
                <a:lnTo>
                  <a:pt x="35107" y="9290"/>
                </a:lnTo>
                <a:lnTo>
                  <a:pt x="55291" y="13019"/>
                </a:lnTo>
                <a:lnTo>
                  <a:pt x="71151" y="14394"/>
                </a:lnTo>
                <a:lnTo>
                  <a:pt x="90296" y="15311"/>
                </a:lnTo>
                <a:lnTo>
                  <a:pt x="150763" y="16783"/>
                </a:lnTo>
                <a:lnTo>
                  <a:pt x="248603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43"/>
          <p:cNvSpPr/>
          <p:nvPr/>
        </p:nvSpPr>
        <p:spPr>
          <a:xfrm>
            <a:off x="8176083" y="3231832"/>
            <a:ext cx="64883" cy="308611"/>
          </a:xfrm>
          <a:custGeom>
            <a:avLst/>
            <a:gdLst/>
            <a:ahLst/>
            <a:cxnLst/>
            <a:rect l="0" t="0" r="0" b="0"/>
            <a:pathLst>
              <a:path w="64883" h="308611">
                <a:moveTo>
                  <a:pt x="4939" y="0"/>
                </a:moveTo>
                <a:lnTo>
                  <a:pt x="0" y="0"/>
                </a:lnTo>
                <a:lnTo>
                  <a:pt x="2108" y="0"/>
                </a:lnTo>
                <a:lnTo>
                  <a:pt x="3052" y="953"/>
                </a:lnTo>
                <a:lnTo>
                  <a:pt x="3682" y="2540"/>
                </a:lnTo>
                <a:lnTo>
                  <a:pt x="4380" y="8749"/>
                </a:lnTo>
                <a:lnTo>
                  <a:pt x="4567" y="14405"/>
                </a:lnTo>
                <a:lnTo>
                  <a:pt x="4690" y="21034"/>
                </a:lnTo>
                <a:lnTo>
                  <a:pt x="5726" y="27357"/>
                </a:lnTo>
                <a:lnTo>
                  <a:pt x="7369" y="33478"/>
                </a:lnTo>
                <a:lnTo>
                  <a:pt x="9417" y="39464"/>
                </a:lnTo>
                <a:lnTo>
                  <a:pt x="21400" y="79744"/>
                </a:lnTo>
                <a:lnTo>
                  <a:pt x="25438" y="92215"/>
                </a:lnTo>
                <a:lnTo>
                  <a:pt x="29082" y="102434"/>
                </a:lnTo>
                <a:lnTo>
                  <a:pt x="32465" y="111152"/>
                </a:lnTo>
                <a:lnTo>
                  <a:pt x="34720" y="119821"/>
                </a:lnTo>
                <a:lnTo>
                  <a:pt x="36222" y="128459"/>
                </a:lnTo>
                <a:lnTo>
                  <a:pt x="37225" y="137074"/>
                </a:lnTo>
                <a:lnTo>
                  <a:pt x="38845" y="144723"/>
                </a:lnTo>
                <a:lnTo>
                  <a:pt x="40879" y="151727"/>
                </a:lnTo>
                <a:lnTo>
                  <a:pt x="43185" y="158301"/>
                </a:lnTo>
                <a:lnTo>
                  <a:pt x="45677" y="166494"/>
                </a:lnTo>
                <a:lnTo>
                  <a:pt x="50985" y="185757"/>
                </a:lnTo>
                <a:lnTo>
                  <a:pt x="59328" y="218022"/>
                </a:lnTo>
                <a:lnTo>
                  <a:pt x="61201" y="227263"/>
                </a:lnTo>
                <a:lnTo>
                  <a:pt x="62450" y="235329"/>
                </a:lnTo>
                <a:lnTo>
                  <a:pt x="63283" y="242611"/>
                </a:lnTo>
                <a:lnTo>
                  <a:pt x="63838" y="248418"/>
                </a:lnTo>
                <a:lnTo>
                  <a:pt x="64454" y="257411"/>
                </a:lnTo>
                <a:lnTo>
                  <a:pt x="64727" y="264582"/>
                </a:lnTo>
                <a:lnTo>
                  <a:pt x="64849" y="272850"/>
                </a:lnTo>
                <a:lnTo>
                  <a:pt x="64882" y="279055"/>
                </a:lnTo>
                <a:lnTo>
                  <a:pt x="56374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44"/>
          <p:cNvSpPr/>
          <p:nvPr/>
        </p:nvSpPr>
        <p:spPr>
          <a:xfrm>
            <a:off x="8378348" y="3095192"/>
            <a:ext cx="195269" cy="410308"/>
          </a:xfrm>
          <a:custGeom>
            <a:avLst/>
            <a:gdLst/>
            <a:ahLst/>
            <a:cxnLst/>
            <a:rect l="0" t="0" r="0" b="0"/>
            <a:pathLst>
              <a:path w="195269" h="410308">
                <a:moveTo>
                  <a:pt x="76994" y="33770"/>
                </a:moveTo>
                <a:lnTo>
                  <a:pt x="81545" y="24669"/>
                </a:lnTo>
                <a:lnTo>
                  <a:pt x="86319" y="17660"/>
                </a:lnTo>
                <a:lnTo>
                  <a:pt x="88925" y="14457"/>
                </a:lnTo>
                <a:lnTo>
                  <a:pt x="89711" y="11370"/>
                </a:lnTo>
                <a:lnTo>
                  <a:pt x="89283" y="8359"/>
                </a:lnTo>
                <a:lnTo>
                  <a:pt x="86300" y="1234"/>
                </a:lnTo>
                <a:lnTo>
                  <a:pt x="85103" y="650"/>
                </a:lnTo>
                <a:lnTo>
                  <a:pt x="81234" y="0"/>
                </a:lnTo>
                <a:lnTo>
                  <a:pt x="76963" y="1731"/>
                </a:lnTo>
                <a:lnTo>
                  <a:pt x="71258" y="4791"/>
                </a:lnTo>
                <a:lnTo>
                  <a:pt x="64598" y="8736"/>
                </a:lnTo>
                <a:lnTo>
                  <a:pt x="59205" y="13271"/>
                </a:lnTo>
                <a:lnTo>
                  <a:pt x="54658" y="18199"/>
                </a:lnTo>
                <a:lnTo>
                  <a:pt x="50673" y="23389"/>
                </a:lnTo>
                <a:lnTo>
                  <a:pt x="47064" y="28754"/>
                </a:lnTo>
                <a:lnTo>
                  <a:pt x="43706" y="34236"/>
                </a:lnTo>
                <a:lnTo>
                  <a:pt x="40515" y="39796"/>
                </a:lnTo>
                <a:lnTo>
                  <a:pt x="36482" y="45407"/>
                </a:lnTo>
                <a:lnTo>
                  <a:pt x="31889" y="51053"/>
                </a:lnTo>
                <a:lnTo>
                  <a:pt x="26921" y="56722"/>
                </a:lnTo>
                <a:lnTo>
                  <a:pt x="22657" y="62406"/>
                </a:lnTo>
                <a:lnTo>
                  <a:pt x="18861" y="68101"/>
                </a:lnTo>
                <a:lnTo>
                  <a:pt x="15379" y="73802"/>
                </a:lnTo>
                <a:lnTo>
                  <a:pt x="12105" y="79508"/>
                </a:lnTo>
                <a:lnTo>
                  <a:pt x="5927" y="90928"/>
                </a:lnTo>
                <a:lnTo>
                  <a:pt x="2547" y="102354"/>
                </a:lnTo>
                <a:lnTo>
                  <a:pt x="1044" y="114734"/>
                </a:lnTo>
                <a:lnTo>
                  <a:pt x="643" y="122036"/>
                </a:lnTo>
                <a:lnTo>
                  <a:pt x="79" y="140886"/>
                </a:lnTo>
                <a:lnTo>
                  <a:pt x="0" y="145185"/>
                </a:lnTo>
                <a:lnTo>
                  <a:pt x="900" y="149005"/>
                </a:lnTo>
                <a:lnTo>
                  <a:pt x="4440" y="155788"/>
                </a:lnTo>
                <a:lnTo>
                  <a:pt x="9188" y="161978"/>
                </a:lnTo>
                <a:lnTo>
                  <a:pt x="11787" y="164962"/>
                </a:lnTo>
                <a:lnTo>
                  <a:pt x="15425" y="167904"/>
                </a:lnTo>
                <a:lnTo>
                  <a:pt x="19755" y="170817"/>
                </a:lnTo>
                <a:lnTo>
                  <a:pt x="24548" y="173713"/>
                </a:lnTo>
                <a:lnTo>
                  <a:pt x="31552" y="176595"/>
                </a:lnTo>
                <a:lnTo>
                  <a:pt x="40032" y="179469"/>
                </a:lnTo>
                <a:lnTo>
                  <a:pt x="58661" y="185203"/>
                </a:lnTo>
                <a:lnTo>
                  <a:pt x="76466" y="190926"/>
                </a:lnTo>
                <a:lnTo>
                  <a:pt x="84263" y="193786"/>
                </a:lnTo>
                <a:lnTo>
                  <a:pt x="91365" y="196645"/>
                </a:lnTo>
                <a:lnTo>
                  <a:pt x="98005" y="199503"/>
                </a:lnTo>
                <a:lnTo>
                  <a:pt x="105288" y="202361"/>
                </a:lnTo>
                <a:lnTo>
                  <a:pt x="121002" y="208077"/>
                </a:lnTo>
                <a:lnTo>
                  <a:pt x="128241" y="211887"/>
                </a:lnTo>
                <a:lnTo>
                  <a:pt x="134971" y="216332"/>
                </a:lnTo>
                <a:lnTo>
                  <a:pt x="141363" y="221201"/>
                </a:lnTo>
                <a:lnTo>
                  <a:pt x="147529" y="225399"/>
                </a:lnTo>
                <a:lnTo>
                  <a:pt x="153545" y="229150"/>
                </a:lnTo>
                <a:lnTo>
                  <a:pt x="159461" y="232604"/>
                </a:lnTo>
                <a:lnTo>
                  <a:pt x="164356" y="236811"/>
                </a:lnTo>
                <a:lnTo>
                  <a:pt x="168573" y="241520"/>
                </a:lnTo>
                <a:lnTo>
                  <a:pt x="172337" y="246565"/>
                </a:lnTo>
                <a:lnTo>
                  <a:pt x="175798" y="251833"/>
                </a:lnTo>
                <a:lnTo>
                  <a:pt x="179059" y="257251"/>
                </a:lnTo>
                <a:lnTo>
                  <a:pt x="182185" y="262767"/>
                </a:lnTo>
                <a:lnTo>
                  <a:pt x="188198" y="273977"/>
                </a:lnTo>
                <a:lnTo>
                  <a:pt x="191135" y="279633"/>
                </a:lnTo>
                <a:lnTo>
                  <a:pt x="193093" y="288166"/>
                </a:lnTo>
                <a:lnTo>
                  <a:pt x="194398" y="298617"/>
                </a:lnTo>
                <a:lnTo>
                  <a:pt x="195268" y="310348"/>
                </a:lnTo>
                <a:lnTo>
                  <a:pt x="194896" y="320072"/>
                </a:lnTo>
                <a:lnTo>
                  <a:pt x="193696" y="328461"/>
                </a:lnTo>
                <a:lnTo>
                  <a:pt x="191943" y="335958"/>
                </a:lnTo>
                <a:lnTo>
                  <a:pt x="189822" y="342862"/>
                </a:lnTo>
                <a:lnTo>
                  <a:pt x="184925" y="355612"/>
                </a:lnTo>
                <a:lnTo>
                  <a:pt x="181333" y="361679"/>
                </a:lnTo>
                <a:lnTo>
                  <a:pt x="177033" y="367628"/>
                </a:lnTo>
                <a:lnTo>
                  <a:pt x="172261" y="373500"/>
                </a:lnTo>
                <a:lnTo>
                  <a:pt x="166224" y="379319"/>
                </a:lnTo>
                <a:lnTo>
                  <a:pt x="159340" y="385104"/>
                </a:lnTo>
                <a:lnTo>
                  <a:pt x="151894" y="390865"/>
                </a:lnTo>
                <a:lnTo>
                  <a:pt x="145025" y="395658"/>
                </a:lnTo>
                <a:lnTo>
                  <a:pt x="138541" y="399807"/>
                </a:lnTo>
                <a:lnTo>
                  <a:pt x="132313" y="403524"/>
                </a:lnTo>
                <a:lnTo>
                  <a:pt x="126256" y="406003"/>
                </a:lnTo>
                <a:lnTo>
                  <a:pt x="120313" y="407655"/>
                </a:lnTo>
                <a:lnTo>
                  <a:pt x="114446" y="408757"/>
                </a:lnTo>
                <a:lnTo>
                  <a:pt x="108630" y="409491"/>
                </a:lnTo>
                <a:lnTo>
                  <a:pt x="102846" y="409981"/>
                </a:lnTo>
                <a:lnTo>
                  <a:pt x="97087" y="410307"/>
                </a:lnTo>
                <a:lnTo>
                  <a:pt x="91342" y="409573"/>
                </a:lnTo>
                <a:lnTo>
                  <a:pt x="85606" y="408130"/>
                </a:lnTo>
                <a:lnTo>
                  <a:pt x="79878" y="406216"/>
                </a:lnTo>
                <a:lnTo>
                  <a:pt x="75108" y="403987"/>
                </a:lnTo>
                <a:lnTo>
                  <a:pt x="70974" y="401549"/>
                </a:lnTo>
                <a:lnTo>
                  <a:pt x="67265" y="398971"/>
                </a:lnTo>
                <a:lnTo>
                  <a:pt x="63840" y="396300"/>
                </a:lnTo>
                <a:lnTo>
                  <a:pt x="60605" y="393567"/>
                </a:lnTo>
                <a:lnTo>
                  <a:pt x="57496" y="390792"/>
                </a:lnTo>
                <a:lnTo>
                  <a:pt x="53518" y="386085"/>
                </a:lnTo>
                <a:lnTo>
                  <a:pt x="48961" y="380089"/>
                </a:lnTo>
                <a:lnTo>
                  <a:pt x="44017" y="373234"/>
                </a:lnTo>
                <a:lnTo>
                  <a:pt x="38525" y="360538"/>
                </a:lnTo>
                <a:lnTo>
                  <a:pt x="37060" y="354485"/>
                </a:lnTo>
                <a:lnTo>
                  <a:pt x="36084" y="347593"/>
                </a:lnTo>
                <a:lnTo>
                  <a:pt x="35433" y="340140"/>
                </a:lnTo>
                <a:lnTo>
                  <a:pt x="35000" y="332314"/>
                </a:lnTo>
                <a:lnTo>
                  <a:pt x="34518" y="315999"/>
                </a:lnTo>
                <a:lnTo>
                  <a:pt x="34389" y="307648"/>
                </a:lnTo>
                <a:lnTo>
                  <a:pt x="35256" y="299223"/>
                </a:lnTo>
                <a:lnTo>
                  <a:pt x="36787" y="290749"/>
                </a:lnTo>
                <a:lnTo>
                  <a:pt x="38759" y="282242"/>
                </a:lnTo>
                <a:lnTo>
                  <a:pt x="41027" y="273713"/>
                </a:lnTo>
                <a:lnTo>
                  <a:pt x="46086" y="256616"/>
                </a:lnTo>
                <a:lnTo>
                  <a:pt x="52580" y="240437"/>
                </a:lnTo>
                <a:lnTo>
                  <a:pt x="80661" y="175226"/>
                </a:lnTo>
                <a:lnTo>
                  <a:pt x="92276" y="146170"/>
                </a:lnTo>
                <a:lnTo>
                  <a:pt x="113272" y="90992"/>
                </a:lnTo>
                <a:lnTo>
                  <a:pt x="118324" y="75728"/>
                </a:lnTo>
                <a:lnTo>
                  <a:pt x="121693" y="63647"/>
                </a:lnTo>
                <a:lnTo>
                  <a:pt x="123939" y="53688"/>
                </a:lnTo>
                <a:lnTo>
                  <a:pt x="125436" y="46096"/>
                </a:lnTo>
                <a:lnTo>
                  <a:pt x="127098" y="35121"/>
                </a:lnTo>
                <a:lnTo>
                  <a:pt x="126590" y="30861"/>
                </a:lnTo>
                <a:lnTo>
                  <a:pt x="125298" y="27068"/>
                </a:lnTo>
                <a:lnTo>
                  <a:pt x="123484" y="23587"/>
                </a:lnTo>
                <a:lnTo>
                  <a:pt x="120371" y="20314"/>
                </a:lnTo>
                <a:lnTo>
                  <a:pt x="116389" y="17179"/>
                </a:lnTo>
                <a:lnTo>
                  <a:pt x="111830" y="14137"/>
                </a:lnTo>
                <a:lnTo>
                  <a:pt x="107838" y="12109"/>
                </a:lnTo>
                <a:lnTo>
                  <a:pt x="104224" y="10757"/>
                </a:lnTo>
                <a:lnTo>
                  <a:pt x="100863" y="9855"/>
                </a:lnTo>
                <a:lnTo>
                  <a:pt x="96716" y="9254"/>
                </a:lnTo>
                <a:lnTo>
                  <a:pt x="92047" y="8854"/>
                </a:lnTo>
                <a:lnTo>
                  <a:pt x="82732" y="8409"/>
                </a:lnTo>
                <a:lnTo>
                  <a:pt x="75417" y="8211"/>
                </a:lnTo>
                <a:lnTo>
                  <a:pt x="72133" y="9110"/>
                </a:lnTo>
                <a:lnTo>
                  <a:pt x="68991" y="10663"/>
                </a:lnTo>
                <a:lnTo>
                  <a:pt x="65944" y="12650"/>
                </a:lnTo>
                <a:lnTo>
                  <a:pt x="60018" y="14859"/>
                </a:lnTo>
                <a:lnTo>
                  <a:pt x="51277" y="16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45"/>
          <p:cNvSpPr/>
          <p:nvPr/>
        </p:nvSpPr>
        <p:spPr>
          <a:xfrm>
            <a:off x="8636808" y="3052162"/>
            <a:ext cx="268589" cy="385248"/>
          </a:xfrm>
          <a:custGeom>
            <a:avLst/>
            <a:gdLst/>
            <a:ahLst/>
            <a:cxnLst/>
            <a:rect l="0" t="0" r="0" b="0"/>
            <a:pathLst>
              <a:path w="268589" h="385248">
                <a:moveTo>
                  <a:pt x="118572" y="8220"/>
                </a:moveTo>
                <a:lnTo>
                  <a:pt x="136775" y="3669"/>
                </a:lnTo>
                <a:lnTo>
                  <a:pt x="144042" y="2329"/>
                </a:lnTo>
                <a:lnTo>
                  <a:pt x="150792" y="1435"/>
                </a:lnTo>
                <a:lnTo>
                  <a:pt x="157197" y="839"/>
                </a:lnTo>
                <a:lnTo>
                  <a:pt x="166229" y="442"/>
                </a:lnTo>
                <a:lnTo>
                  <a:pt x="188965" y="0"/>
                </a:lnTo>
                <a:lnTo>
                  <a:pt x="195980" y="835"/>
                </a:lnTo>
                <a:lnTo>
                  <a:pt x="199706" y="2344"/>
                </a:lnTo>
                <a:lnTo>
                  <a:pt x="201236" y="4303"/>
                </a:lnTo>
                <a:lnTo>
                  <a:pt x="201304" y="5609"/>
                </a:lnTo>
                <a:lnTo>
                  <a:pt x="200396" y="6479"/>
                </a:lnTo>
                <a:lnTo>
                  <a:pt x="198839" y="7059"/>
                </a:lnTo>
                <a:lnTo>
                  <a:pt x="192029" y="7704"/>
                </a:lnTo>
                <a:lnTo>
                  <a:pt x="187545" y="7876"/>
                </a:lnTo>
                <a:lnTo>
                  <a:pt x="177889" y="8943"/>
                </a:lnTo>
                <a:lnTo>
                  <a:pt x="137206" y="14044"/>
                </a:lnTo>
                <a:lnTo>
                  <a:pt x="127185" y="14960"/>
                </a:lnTo>
                <a:lnTo>
                  <a:pt x="118599" y="15571"/>
                </a:lnTo>
                <a:lnTo>
                  <a:pt x="88739" y="18790"/>
                </a:lnTo>
                <a:lnTo>
                  <a:pt x="70107" y="20982"/>
                </a:lnTo>
                <a:lnTo>
                  <a:pt x="55783" y="22443"/>
                </a:lnTo>
                <a:lnTo>
                  <a:pt x="44328" y="23417"/>
                </a:lnTo>
                <a:lnTo>
                  <a:pt x="27471" y="24499"/>
                </a:lnTo>
                <a:lnTo>
                  <a:pt x="16806" y="24980"/>
                </a:lnTo>
                <a:lnTo>
                  <a:pt x="13581" y="26061"/>
                </a:lnTo>
                <a:lnTo>
                  <a:pt x="11430" y="27734"/>
                </a:lnTo>
                <a:lnTo>
                  <a:pt x="9996" y="29802"/>
                </a:lnTo>
                <a:lnTo>
                  <a:pt x="8088" y="31180"/>
                </a:lnTo>
                <a:lnTo>
                  <a:pt x="3428" y="32712"/>
                </a:lnTo>
                <a:lnTo>
                  <a:pt x="1804" y="34073"/>
                </a:lnTo>
                <a:lnTo>
                  <a:pt x="722" y="35933"/>
                </a:lnTo>
                <a:lnTo>
                  <a:pt x="0" y="38125"/>
                </a:lnTo>
                <a:lnTo>
                  <a:pt x="471" y="40539"/>
                </a:lnTo>
                <a:lnTo>
                  <a:pt x="4733" y="48488"/>
                </a:lnTo>
                <a:lnTo>
                  <a:pt x="6065" y="54057"/>
                </a:lnTo>
                <a:lnTo>
                  <a:pt x="6813" y="62547"/>
                </a:lnTo>
                <a:lnTo>
                  <a:pt x="6989" y="70783"/>
                </a:lnTo>
                <a:lnTo>
                  <a:pt x="7129" y="268226"/>
                </a:lnTo>
                <a:lnTo>
                  <a:pt x="8082" y="270140"/>
                </a:lnTo>
                <a:lnTo>
                  <a:pt x="9669" y="271416"/>
                </a:lnTo>
                <a:lnTo>
                  <a:pt x="11680" y="272266"/>
                </a:lnTo>
                <a:lnTo>
                  <a:pt x="13973" y="271881"/>
                </a:lnTo>
                <a:lnTo>
                  <a:pt x="19061" y="268913"/>
                </a:lnTo>
                <a:lnTo>
                  <a:pt x="36381" y="257336"/>
                </a:lnTo>
                <a:lnTo>
                  <a:pt x="54103" y="244668"/>
                </a:lnTo>
                <a:lnTo>
                  <a:pt x="64163" y="237289"/>
                </a:lnTo>
                <a:lnTo>
                  <a:pt x="72774" y="231418"/>
                </a:lnTo>
                <a:lnTo>
                  <a:pt x="80420" y="226551"/>
                </a:lnTo>
                <a:lnTo>
                  <a:pt x="87422" y="222354"/>
                </a:lnTo>
                <a:lnTo>
                  <a:pt x="95900" y="217651"/>
                </a:lnTo>
                <a:lnTo>
                  <a:pt x="115481" y="207346"/>
                </a:lnTo>
                <a:lnTo>
                  <a:pt x="124130" y="203835"/>
                </a:lnTo>
                <a:lnTo>
                  <a:pt x="131803" y="201495"/>
                </a:lnTo>
                <a:lnTo>
                  <a:pt x="138823" y="199935"/>
                </a:lnTo>
                <a:lnTo>
                  <a:pt x="146360" y="197943"/>
                </a:lnTo>
                <a:lnTo>
                  <a:pt x="154242" y="195662"/>
                </a:lnTo>
                <a:lnTo>
                  <a:pt x="162354" y="193189"/>
                </a:lnTo>
                <a:lnTo>
                  <a:pt x="169667" y="191540"/>
                </a:lnTo>
                <a:lnTo>
                  <a:pt x="176448" y="190441"/>
                </a:lnTo>
                <a:lnTo>
                  <a:pt x="182873" y="189708"/>
                </a:lnTo>
                <a:lnTo>
                  <a:pt x="190015" y="189220"/>
                </a:lnTo>
                <a:lnTo>
                  <a:pt x="197633" y="188894"/>
                </a:lnTo>
                <a:lnTo>
                  <a:pt x="221290" y="188371"/>
                </a:lnTo>
                <a:lnTo>
                  <a:pt x="226102" y="189281"/>
                </a:lnTo>
                <a:lnTo>
                  <a:pt x="231216" y="190840"/>
                </a:lnTo>
                <a:lnTo>
                  <a:pt x="236531" y="192831"/>
                </a:lnTo>
                <a:lnTo>
                  <a:pt x="241979" y="196064"/>
                </a:lnTo>
                <a:lnTo>
                  <a:pt x="247516" y="200125"/>
                </a:lnTo>
                <a:lnTo>
                  <a:pt x="253111" y="204736"/>
                </a:lnTo>
                <a:lnTo>
                  <a:pt x="256843" y="208763"/>
                </a:lnTo>
                <a:lnTo>
                  <a:pt x="263046" y="219935"/>
                </a:lnTo>
                <a:lnTo>
                  <a:pt x="267873" y="229633"/>
                </a:lnTo>
                <a:lnTo>
                  <a:pt x="268588" y="236791"/>
                </a:lnTo>
                <a:lnTo>
                  <a:pt x="268112" y="245373"/>
                </a:lnTo>
                <a:lnTo>
                  <a:pt x="266843" y="254905"/>
                </a:lnTo>
                <a:lnTo>
                  <a:pt x="262187" y="266022"/>
                </a:lnTo>
                <a:lnTo>
                  <a:pt x="255272" y="278195"/>
                </a:lnTo>
                <a:lnTo>
                  <a:pt x="246852" y="291074"/>
                </a:lnTo>
                <a:lnTo>
                  <a:pt x="239335" y="301564"/>
                </a:lnTo>
                <a:lnTo>
                  <a:pt x="232418" y="310463"/>
                </a:lnTo>
                <a:lnTo>
                  <a:pt x="225902" y="318300"/>
                </a:lnTo>
                <a:lnTo>
                  <a:pt x="218700" y="325430"/>
                </a:lnTo>
                <a:lnTo>
                  <a:pt x="211041" y="332089"/>
                </a:lnTo>
                <a:lnTo>
                  <a:pt x="203078" y="338432"/>
                </a:lnTo>
                <a:lnTo>
                  <a:pt x="194912" y="344567"/>
                </a:lnTo>
                <a:lnTo>
                  <a:pt x="178218" y="356462"/>
                </a:lnTo>
                <a:lnTo>
                  <a:pt x="169766" y="361349"/>
                </a:lnTo>
                <a:lnTo>
                  <a:pt x="161274" y="365560"/>
                </a:lnTo>
                <a:lnTo>
                  <a:pt x="152755" y="369319"/>
                </a:lnTo>
                <a:lnTo>
                  <a:pt x="144218" y="372778"/>
                </a:lnTo>
                <a:lnTo>
                  <a:pt x="127112" y="379161"/>
                </a:lnTo>
                <a:lnTo>
                  <a:pt x="119503" y="381244"/>
                </a:lnTo>
                <a:lnTo>
                  <a:pt x="112525" y="382632"/>
                </a:lnTo>
                <a:lnTo>
                  <a:pt x="105968" y="383558"/>
                </a:lnTo>
                <a:lnTo>
                  <a:pt x="99692" y="384175"/>
                </a:lnTo>
                <a:lnTo>
                  <a:pt x="93602" y="384587"/>
                </a:lnTo>
                <a:lnTo>
                  <a:pt x="87639" y="384861"/>
                </a:lnTo>
                <a:lnTo>
                  <a:pt x="75931" y="385166"/>
                </a:lnTo>
                <a:lnTo>
                  <a:pt x="70142" y="385247"/>
                </a:lnTo>
                <a:lnTo>
                  <a:pt x="65330" y="384349"/>
                </a:lnTo>
                <a:lnTo>
                  <a:pt x="61170" y="382798"/>
                </a:lnTo>
                <a:lnTo>
                  <a:pt x="49992" y="3768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46"/>
          <p:cNvSpPr/>
          <p:nvPr/>
        </p:nvSpPr>
        <p:spPr>
          <a:xfrm>
            <a:off x="5456159" y="3746182"/>
            <a:ext cx="264557" cy="171228"/>
          </a:xfrm>
          <a:custGeom>
            <a:avLst/>
            <a:gdLst/>
            <a:ahLst/>
            <a:cxnLst/>
            <a:rect l="0" t="0" r="0" b="0"/>
            <a:pathLst>
              <a:path w="264557" h="171228">
                <a:moveTo>
                  <a:pt x="15953" y="0"/>
                </a:moveTo>
                <a:lnTo>
                  <a:pt x="11403" y="9102"/>
                </a:lnTo>
                <a:lnTo>
                  <a:pt x="10061" y="12735"/>
                </a:lnTo>
                <a:lnTo>
                  <a:pt x="9168" y="16110"/>
                </a:lnTo>
                <a:lnTo>
                  <a:pt x="8572" y="19313"/>
                </a:lnTo>
                <a:lnTo>
                  <a:pt x="8175" y="22400"/>
                </a:lnTo>
                <a:lnTo>
                  <a:pt x="7910" y="25411"/>
                </a:lnTo>
                <a:lnTo>
                  <a:pt x="7734" y="28371"/>
                </a:lnTo>
                <a:lnTo>
                  <a:pt x="7411" y="87158"/>
                </a:lnTo>
                <a:lnTo>
                  <a:pt x="7390" y="120969"/>
                </a:lnTo>
                <a:lnTo>
                  <a:pt x="6434" y="131129"/>
                </a:lnTo>
                <a:lnTo>
                  <a:pt x="4845" y="139807"/>
                </a:lnTo>
                <a:lnTo>
                  <a:pt x="2832" y="147497"/>
                </a:lnTo>
                <a:lnTo>
                  <a:pt x="1491" y="153576"/>
                </a:lnTo>
                <a:lnTo>
                  <a:pt x="597" y="158581"/>
                </a:lnTo>
                <a:lnTo>
                  <a:pt x="0" y="162871"/>
                </a:lnTo>
                <a:lnTo>
                  <a:pt x="555" y="165731"/>
                </a:lnTo>
                <a:lnTo>
                  <a:pt x="1878" y="167638"/>
                </a:lnTo>
                <a:lnTo>
                  <a:pt x="3712" y="168908"/>
                </a:lnTo>
                <a:lnTo>
                  <a:pt x="8290" y="170320"/>
                </a:lnTo>
                <a:lnTo>
                  <a:pt x="14439" y="171227"/>
                </a:lnTo>
                <a:lnTo>
                  <a:pt x="17820" y="168811"/>
                </a:lnTo>
                <a:lnTo>
                  <a:pt x="20055" y="166833"/>
                </a:lnTo>
                <a:lnTo>
                  <a:pt x="23450" y="165515"/>
                </a:lnTo>
                <a:lnTo>
                  <a:pt x="27619" y="164636"/>
                </a:lnTo>
                <a:lnTo>
                  <a:pt x="32303" y="164050"/>
                </a:lnTo>
                <a:lnTo>
                  <a:pt x="36378" y="162706"/>
                </a:lnTo>
                <a:lnTo>
                  <a:pt x="43446" y="158674"/>
                </a:lnTo>
                <a:lnTo>
                  <a:pt x="47617" y="156265"/>
                </a:lnTo>
                <a:lnTo>
                  <a:pt x="57331" y="151049"/>
                </a:lnTo>
                <a:lnTo>
                  <a:pt x="62588" y="149277"/>
                </a:lnTo>
                <a:lnTo>
                  <a:pt x="67998" y="148095"/>
                </a:lnTo>
                <a:lnTo>
                  <a:pt x="73510" y="147308"/>
                </a:lnTo>
                <a:lnTo>
                  <a:pt x="79089" y="145830"/>
                </a:lnTo>
                <a:lnTo>
                  <a:pt x="84714" y="143893"/>
                </a:lnTo>
                <a:lnTo>
                  <a:pt x="90369" y="141648"/>
                </a:lnTo>
                <a:lnTo>
                  <a:pt x="96043" y="140152"/>
                </a:lnTo>
                <a:lnTo>
                  <a:pt x="101732" y="139155"/>
                </a:lnTo>
                <a:lnTo>
                  <a:pt x="107429" y="138490"/>
                </a:lnTo>
                <a:lnTo>
                  <a:pt x="113132" y="138047"/>
                </a:lnTo>
                <a:lnTo>
                  <a:pt x="118839" y="137751"/>
                </a:lnTo>
                <a:lnTo>
                  <a:pt x="124549" y="137554"/>
                </a:lnTo>
                <a:lnTo>
                  <a:pt x="130260" y="136470"/>
                </a:lnTo>
                <a:lnTo>
                  <a:pt x="135973" y="134795"/>
                </a:lnTo>
                <a:lnTo>
                  <a:pt x="141686" y="132726"/>
                </a:lnTo>
                <a:lnTo>
                  <a:pt x="147400" y="131347"/>
                </a:lnTo>
                <a:lnTo>
                  <a:pt x="153114" y="130427"/>
                </a:lnTo>
                <a:lnTo>
                  <a:pt x="158829" y="129814"/>
                </a:lnTo>
                <a:lnTo>
                  <a:pt x="166449" y="130358"/>
                </a:lnTo>
                <a:lnTo>
                  <a:pt x="175339" y="131673"/>
                </a:lnTo>
                <a:lnTo>
                  <a:pt x="211133" y="138074"/>
                </a:lnTo>
                <a:lnTo>
                  <a:pt x="226083" y="140627"/>
                </a:lnTo>
                <a:lnTo>
                  <a:pt x="236050" y="141376"/>
                </a:lnTo>
                <a:lnTo>
                  <a:pt x="242694" y="140923"/>
                </a:lnTo>
                <a:lnTo>
                  <a:pt x="264556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47"/>
          <p:cNvSpPr/>
          <p:nvPr/>
        </p:nvSpPr>
        <p:spPr>
          <a:xfrm>
            <a:off x="5626770" y="3737610"/>
            <a:ext cx="33938" cy="428626"/>
          </a:xfrm>
          <a:custGeom>
            <a:avLst/>
            <a:gdLst/>
            <a:ahLst/>
            <a:cxnLst/>
            <a:rect l="0" t="0" r="0" b="0"/>
            <a:pathLst>
              <a:path w="33938" h="428626">
                <a:moveTo>
                  <a:pt x="8220" y="0"/>
                </a:moveTo>
                <a:lnTo>
                  <a:pt x="3669" y="13652"/>
                </a:lnTo>
                <a:lnTo>
                  <a:pt x="2328" y="18627"/>
                </a:lnTo>
                <a:lnTo>
                  <a:pt x="1434" y="22895"/>
                </a:lnTo>
                <a:lnTo>
                  <a:pt x="441" y="31130"/>
                </a:lnTo>
                <a:lnTo>
                  <a:pt x="0" y="41140"/>
                </a:lnTo>
                <a:lnTo>
                  <a:pt x="835" y="47429"/>
                </a:lnTo>
                <a:lnTo>
                  <a:pt x="2344" y="54479"/>
                </a:lnTo>
                <a:lnTo>
                  <a:pt x="4302" y="62037"/>
                </a:lnTo>
                <a:lnTo>
                  <a:pt x="5608" y="72791"/>
                </a:lnTo>
                <a:lnTo>
                  <a:pt x="6479" y="85674"/>
                </a:lnTo>
                <a:lnTo>
                  <a:pt x="7446" y="112372"/>
                </a:lnTo>
                <a:lnTo>
                  <a:pt x="7990" y="144420"/>
                </a:lnTo>
                <a:lnTo>
                  <a:pt x="8118" y="166422"/>
                </a:lnTo>
                <a:lnTo>
                  <a:pt x="9104" y="180480"/>
                </a:lnTo>
                <a:lnTo>
                  <a:pt x="10714" y="196520"/>
                </a:lnTo>
                <a:lnTo>
                  <a:pt x="12740" y="213881"/>
                </a:lnTo>
                <a:lnTo>
                  <a:pt x="14091" y="232122"/>
                </a:lnTo>
                <a:lnTo>
                  <a:pt x="14991" y="250951"/>
                </a:lnTo>
                <a:lnTo>
                  <a:pt x="15592" y="270170"/>
                </a:lnTo>
                <a:lnTo>
                  <a:pt x="16944" y="285841"/>
                </a:lnTo>
                <a:lnTo>
                  <a:pt x="18798" y="299145"/>
                </a:lnTo>
                <a:lnTo>
                  <a:pt x="20987" y="310873"/>
                </a:lnTo>
                <a:lnTo>
                  <a:pt x="22446" y="321548"/>
                </a:lnTo>
                <a:lnTo>
                  <a:pt x="23419" y="331523"/>
                </a:lnTo>
                <a:lnTo>
                  <a:pt x="24068" y="341030"/>
                </a:lnTo>
                <a:lnTo>
                  <a:pt x="24500" y="352131"/>
                </a:lnTo>
                <a:lnTo>
                  <a:pt x="24980" y="377165"/>
                </a:lnTo>
                <a:lnTo>
                  <a:pt x="26061" y="387650"/>
                </a:lnTo>
                <a:lnTo>
                  <a:pt x="27734" y="396546"/>
                </a:lnTo>
                <a:lnTo>
                  <a:pt x="29801" y="404382"/>
                </a:lnTo>
                <a:lnTo>
                  <a:pt x="31180" y="410557"/>
                </a:lnTo>
                <a:lnTo>
                  <a:pt x="32099" y="415627"/>
                </a:lnTo>
                <a:lnTo>
                  <a:pt x="33937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48"/>
          <p:cNvSpPr/>
          <p:nvPr/>
        </p:nvSpPr>
        <p:spPr>
          <a:xfrm>
            <a:off x="5776875" y="3729037"/>
            <a:ext cx="278168" cy="170881"/>
          </a:xfrm>
          <a:custGeom>
            <a:avLst/>
            <a:gdLst/>
            <a:ahLst/>
            <a:cxnLst/>
            <a:rect l="0" t="0" r="0" b="0"/>
            <a:pathLst>
              <a:path w="278168" h="170881">
                <a:moveTo>
                  <a:pt x="12420" y="0"/>
                </a:moveTo>
                <a:lnTo>
                  <a:pt x="16970" y="9102"/>
                </a:lnTo>
                <a:lnTo>
                  <a:pt x="19263" y="12735"/>
                </a:lnTo>
                <a:lnTo>
                  <a:pt x="21744" y="16110"/>
                </a:lnTo>
                <a:lnTo>
                  <a:pt x="24351" y="19313"/>
                </a:lnTo>
                <a:lnTo>
                  <a:pt x="26089" y="25258"/>
                </a:lnTo>
                <a:lnTo>
                  <a:pt x="27248" y="33031"/>
                </a:lnTo>
                <a:lnTo>
                  <a:pt x="28020" y="42023"/>
                </a:lnTo>
                <a:lnTo>
                  <a:pt x="27582" y="52780"/>
                </a:lnTo>
                <a:lnTo>
                  <a:pt x="26338" y="64715"/>
                </a:lnTo>
                <a:lnTo>
                  <a:pt x="24556" y="77433"/>
                </a:lnTo>
                <a:lnTo>
                  <a:pt x="22416" y="87817"/>
                </a:lnTo>
                <a:lnTo>
                  <a:pt x="20036" y="96645"/>
                </a:lnTo>
                <a:lnTo>
                  <a:pt x="17498" y="104435"/>
                </a:lnTo>
                <a:lnTo>
                  <a:pt x="14852" y="110581"/>
                </a:lnTo>
                <a:lnTo>
                  <a:pt x="12136" y="115631"/>
                </a:lnTo>
                <a:lnTo>
                  <a:pt x="9373" y="119949"/>
                </a:lnTo>
                <a:lnTo>
                  <a:pt x="6579" y="125686"/>
                </a:lnTo>
                <a:lnTo>
                  <a:pt x="3763" y="132368"/>
                </a:lnTo>
                <a:lnTo>
                  <a:pt x="934" y="139681"/>
                </a:lnTo>
                <a:lnTo>
                  <a:pt x="0" y="145508"/>
                </a:lnTo>
                <a:lnTo>
                  <a:pt x="330" y="150345"/>
                </a:lnTo>
                <a:lnTo>
                  <a:pt x="1502" y="154523"/>
                </a:lnTo>
                <a:lnTo>
                  <a:pt x="2284" y="158260"/>
                </a:lnTo>
                <a:lnTo>
                  <a:pt x="2805" y="161704"/>
                </a:lnTo>
                <a:lnTo>
                  <a:pt x="3152" y="164953"/>
                </a:lnTo>
                <a:lnTo>
                  <a:pt x="4336" y="167118"/>
                </a:lnTo>
                <a:lnTo>
                  <a:pt x="6078" y="168563"/>
                </a:lnTo>
                <a:lnTo>
                  <a:pt x="8192" y="169525"/>
                </a:lnTo>
                <a:lnTo>
                  <a:pt x="12459" y="170167"/>
                </a:lnTo>
                <a:lnTo>
                  <a:pt x="18161" y="170595"/>
                </a:lnTo>
                <a:lnTo>
                  <a:pt x="24819" y="170880"/>
                </a:lnTo>
                <a:lnTo>
                  <a:pt x="30211" y="170118"/>
                </a:lnTo>
                <a:lnTo>
                  <a:pt x="38742" y="166731"/>
                </a:lnTo>
                <a:lnTo>
                  <a:pt x="43303" y="165446"/>
                </a:lnTo>
                <a:lnTo>
                  <a:pt x="48248" y="164590"/>
                </a:lnTo>
                <a:lnTo>
                  <a:pt x="53451" y="164019"/>
                </a:lnTo>
                <a:lnTo>
                  <a:pt x="58824" y="162686"/>
                </a:lnTo>
                <a:lnTo>
                  <a:pt x="64311" y="160845"/>
                </a:lnTo>
                <a:lnTo>
                  <a:pt x="69874" y="158665"/>
                </a:lnTo>
                <a:lnTo>
                  <a:pt x="75487" y="156259"/>
                </a:lnTo>
                <a:lnTo>
                  <a:pt x="86805" y="151046"/>
                </a:lnTo>
                <a:lnTo>
                  <a:pt x="92489" y="149275"/>
                </a:lnTo>
                <a:lnTo>
                  <a:pt x="98185" y="148094"/>
                </a:lnTo>
                <a:lnTo>
                  <a:pt x="103886" y="147307"/>
                </a:lnTo>
                <a:lnTo>
                  <a:pt x="122921" y="143892"/>
                </a:lnTo>
                <a:lnTo>
                  <a:pt x="134665" y="141648"/>
                </a:lnTo>
                <a:lnTo>
                  <a:pt x="145352" y="140152"/>
                </a:lnTo>
                <a:lnTo>
                  <a:pt x="155333" y="139155"/>
                </a:lnTo>
                <a:lnTo>
                  <a:pt x="164846" y="138490"/>
                </a:lnTo>
                <a:lnTo>
                  <a:pt x="176902" y="138047"/>
                </a:lnTo>
                <a:lnTo>
                  <a:pt x="231036" y="137277"/>
                </a:lnTo>
                <a:lnTo>
                  <a:pt x="249174" y="137195"/>
                </a:lnTo>
                <a:lnTo>
                  <a:pt x="253123" y="138136"/>
                </a:lnTo>
                <a:lnTo>
                  <a:pt x="255756" y="139716"/>
                </a:lnTo>
                <a:lnTo>
                  <a:pt x="278167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49"/>
          <p:cNvSpPr/>
          <p:nvPr/>
        </p:nvSpPr>
        <p:spPr>
          <a:xfrm>
            <a:off x="5977890" y="3729037"/>
            <a:ext cx="42863" cy="402909"/>
          </a:xfrm>
          <a:custGeom>
            <a:avLst/>
            <a:gdLst/>
            <a:ahLst/>
            <a:cxnLst/>
            <a:rect l="0" t="0" r="0" b="0"/>
            <a:pathLst>
              <a:path w="42863" h="402909">
                <a:moveTo>
                  <a:pt x="0" y="0"/>
                </a:moveTo>
                <a:lnTo>
                  <a:pt x="0" y="40346"/>
                </a:lnTo>
                <a:lnTo>
                  <a:pt x="1905" y="60235"/>
                </a:lnTo>
                <a:lnTo>
                  <a:pt x="12735" y="150033"/>
                </a:lnTo>
                <a:lnTo>
                  <a:pt x="19312" y="216224"/>
                </a:lnTo>
                <a:lnTo>
                  <a:pt x="22871" y="260882"/>
                </a:lnTo>
                <a:lnTo>
                  <a:pt x="23819" y="276792"/>
                </a:lnTo>
                <a:lnTo>
                  <a:pt x="25405" y="292160"/>
                </a:lnTo>
                <a:lnTo>
                  <a:pt x="27414" y="307168"/>
                </a:lnTo>
                <a:lnTo>
                  <a:pt x="29706" y="321937"/>
                </a:lnTo>
                <a:lnTo>
                  <a:pt x="32186" y="332735"/>
                </a:lnTo>
                <a:lnTo>
                  <a:pt x="34792" y="340886"/>
                </a:lnTo>
                <a:lnTo>
                  <a:pt x="37482" y="347272"/>
                </a:lnTo>
                <a:lnTo>
                  <a:pt x="39275" y="353435"/>
                </a:lnTo>
                <a:lnTo>
                  <a:pt x="40471" y="359448"/>
                </a:lnTo>
                <a:lnTo>
                  <a:pt x="42862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50"/>
          <p:cNvSpPr/>
          <p:nvPr/>
        </p:nvSpPr>
        <p:spPr>
          <a:xfrm>
            <a:off x="6098673" y="3697772"/>
            <a:ext cx="187688" cy="373995"/>
          </a:xfrm>
          <a:custGeom>
            <a:avLst/>
            <a:gdLst/>
            <a:ahLst/>
            <a:cxnLst/>
            <a:rect l="0" t="0" r="0" b="0"/>
            <a:pathLst>
              <a:path w="187688" h="373995">
                <a:moveTo>
                  <a:pt x="33522" y="22693"/>
                </a:moveTo>
                <a:lnTo>
                  <a:pt x="33522" y="36345"/>
                </a:lnTo>
                <a:lnTo>
                  <a:pt x="31616" y="43224"/>
                </a:lnTo>
                <a:lnTo>
                  <a:pt x="28442" y="50668"/>
                </a:lnTo>
                <a:lnTo>
                  <a:pt x="24420" y="58488"/>
                </a:lnTo>
                <a:lnTo>
                  <a:pt x="21739" y="65606"/>
                </a:lnTo>
                <a:lnTo>
                  <a:pt x="19951" y="72257"/>
                </a:lnTo>
                <a:lnTo>
                  <a:pt x="18760" y="78595"/>
                </a:lnTo>
                <a:lnTo>
                  <a:pt x="7981" y="128474"/>
                </a:lnTo>
                <a:lnTo>
                  <a:pt x="5064" y="146554"/>
                </a:lnTo>
                <a:lnTo>
                  <a:pt x="3120" y="163369"/>
                </a:lnTo>
                <a:lnTo>
                  <a:pt x="1824" y="179342"/>
                </a:lnTo>
                <a:lnTo>
                  <a:pt x="960" y="195705"/>
                </a:lnTo>
                <a:lnTo>
                  <a:pt x="0" y="229127"/>
                </a:lnTo>
                <a:lnTo>
                  <a:pt x="696" y="242230"/>
                </a:lnTo>
                <a:lnTo>
                  <a:pt x="2113" y="252871"/>
                </a:lnTo>
                <a:lnTo>
                  <a:pt x="4010" y="261870"/>
                </a:lnTo>
                <a:lnTo>
                  <a:pt x="6227" y="269774"/>
                </a:lnTo>
                <a:lnTo>
                  <a:pt x="8658" y="276949"/>
                </a:lnTo>
                <a:lnTo>
                  <a:pt x="11231" y="283637"/>
                </a:lnTo>
                <a:lnTo>
                  <a:pt x="13898" y="290000"/>
                </a:lnTo>
                <a:lnTo>
                  <a:pt x="16630" y="296148"/>
                </a:lnTo>
                <a:lnTo>
                  <a:pt x="22204" y="308058"/>
                </a:lnTo>
                <a:lnTo>
                  <a:pt x="27856" y="319702"/>
                </a:lnTo>
                <a:lnTo>
                  <a:pt x="32602" y="326426"/>
                </a:lnTo>
                <a:lnTo>
                  <a:pt x="38624" y="333767"/>
                </a:lnTo>
                <a:lnTo>
                  <a:pt x="51029" y="347638"/>
                </a:lnTo>
                <a:lnTo>
                  <a:pt x="59718" y="356978"/>
                </a:lnTo>
                <a:lnTo>
                  <a:pt x="66226" y="360802"/>
                </a:lnTo>
                <a:lnTo>
                  <a:pt x="74374" y="364304"/>
                </a:lnTo>
                <a:lnTo>
                  <a:pt x="83617" y="367591"/>
                </a:lnTo>
                <a:lnTo>
                  <a:pt x="90731" y="369782"/>
                </a:lnTo>
                <a:lnTo>
                  <a:pt x="96426" y="371243"/>
                </a:lnTo>
                <a:lnTo>
                  <a:pt x="101176" y="372217"/>
                </a:lnTo>
                <a:lnTo>
                  <a:pt x="105294" y="372867"/>
                </a:lnTo>
                <a:lnTo>
                  <a:pt x="108993" y="373300"/>
                </a:lnTo>
                <a:lnTo>
                  <a:pt x="112411" y="373588"/>
                </a:lnTo>
                <a:lnTo>
                  <a:pt x="116594" y="373781"/>
                </a:lnTo>
                <a:lnTo>
                  <a:pt x="126323" y="373994"/>
                </a:lnTo>
                <a:lnTo>
                  <a:pt x="131584" y="373099"/>
                </a:lnTo>
                <a:lnTo>
                  <a:pt x="136996" y="371549"/>
                </a:lnTo>
                <a:lnTo>
                  <a:pt x="142510" y="369564"/>
                </a:lnTo>
                <a:lnTo>
                  <a:pt x="147138" y="367287"/>
                </a:lnTo>
                <a:lnTo>
                  <a:pt x="151176" y="364818"/>
                </a:lnTo>
                <a:lnTo>
                  <a:pt x="154820" y="362218"/>
                </a:lnTo>
                <a:lnTo>
                  <a:pt x="158202" y="359533"/>
                </a:lnTo>
                <a:lnTo>
                  <a:pt x="161410" y="356790"/>
                </a:lnTo>
                <a:lnTo>
                  <a:pt x="164500" y="354009"/>
                </a:lnTo>
                <a:lnTo>
                  <a:pt x="166561" y="350251"/>
                </a:lnTo>
                <a:lnTo>
                  <a:pt x="170413" y="335858"/>
                </a:lnTo>
                <a:lnTo>
                  <a:pt x="179766" y="311389"/>
                </a:lnTo>
                <a:lnTo>
                  <a:pt x="182452" y="303739"/>
                </a:lnTo>
                <a:lnTo>
                  <a:pt x="184244" y="293877"/>
                </a:lnTo>
                <a:lnTo>
                  <a:pt x="185438" y="282540"/>
                </a:lnTo>
                <a:lnTo>
                  <a:pt x="186234" y="270219"/>
                </a:lnTo>
                <a:lnTo>
                  <a:pt x="187119" y="248909"/>
                </a:lnTo>
                <a:lnTo>
                  <a:pt x="187617" y="220847"/>
                </a:lnTo>
                <a:lnTo>
                  <a:pt x="187687" y="211946"/>
                </a:lnTo>
                <a:lnTo>
                  <a:pt x="186780" y="203154"/>
                </a:lnTo>
                <a:lnTo>
                  <a:pt x="185224" y="194435"/>
                </a:lnTo>
                <a:lnTo>
                  <a:pt x="183234" y="185765"/>
                </a:lnTo>
                <a:lnTo>
                  <a:pt x="178483" y="160892"/>
                </a:lnTo>
                <a:lnTo>
                  <a:pt x="175882" y="146258"/>
                </a:lnTo>
                <a:lnTo>
                  <a:pt x="173196" y="134597"/>
                </a:lnTo>
                <a:lnTo>
                  <a:pt x="170454" y="124918"/>
                </a:lnTo>
                <a:lnTo>
                  <a:pt x="159207" y="91145"/>
                </a:lnTo>
                <a:lnTo>
                  <a:pt x="154459" y="81663"/>
                </a:lnTo>
                <a:lnTo>
                  <a:pt x="148437" y="71531"/>
                </a:lnTo>
                <a:lnTo>
                  <a:pt x="141564" y="60967"/>
                </a:lnTo>
                <a:lnTo>
                  <a:pt x="136030" y="52018"/>
                </a:lnTo>
                <a:lnTo>
                  <a:pt x="131388" y="44148"/>
                </a:lnTo>
                <a:lnTo>
                  <a:pt x="127341" y="36996"/>
                </a:lnTo>
                <a:lnTo>
                  <a:pt x="122738" y="31276"/>
                </a:lnTo>
                <a:lnTo>
                  <a:pt x="117764" y="26510"/>
                </a:lnTo>
                <a:lnTo>
                  <a:pt x="112543" y="22380"/>
                </a:lnTo>
                <a:lnTo>
                  <a:pt x="106205" y="17722"/>
                </a:lnTo>
                <a:lnTo>
                  <a:pt x="91543" y="7466"/>
                </a:lnTo>
                <a:lnTo>
                  <a:pt x="85537" y="3969"/>
                </a:lnTo>
                <a:lnTo>
                  <a:pt x="80581" y="1637"/>
                </a:lnTo>
                <a:lnTo>
                  <a:pt x="76325" y="84"/>
                </a:lnTo>
                <a:lnTo>
                  <a:pt x="72535" y="0"/>
                </a:lnTo>
                <a:lnTo>
                  <a:pt x="69055" y="897"/>
                </a:lnTo>
                <a:lnTo>
                  <a:pt x="61697" y="4433"/>
                </a:lnTo>
                <a:lnTo>
                  <a:pt x="52077" y="9180"/>
                </a:lnTo>
                <a:lnTo>
                  <a:pt x="47797" y="11779"/>
                </a:lnTo>
                <a:lnTo>
                  <a:pt x="43991" y="14464"/>
                </a:lnTo>
                <a:lnTo>
                  <a:pt x="40501" y="17207"/>
                </a:lnTo>
                <a:lnTo>
                  <a:pt x="36269" y="19988"/>
                </a:lnTo>
                <a:lnTo>
                  <a:pt x="31544" y="22795"/>
                </a:lnTo>
                <a:lnTo>
                  <a:pt x="26488" y="25618"/>
                </a:lnTo>
                <a:lnTo>
                  <a:pt x="23117" y="28453"/>
                </a:lnTo>
                <a:lnTo>
                  <a:pt x="20870" y="31295"/>
                </a:lnTo>
                <a:lnTo>
                  <a:pt x="16377" y="398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51"/>
          <p:cNvSpPr/>
          <p:nvPr/>
        </p:nvSpPr>
        <p:spPr>
          <a:xfrm>
            <a:off x="6457950" y="3891915"/>
            <a:ext cx="214313" cy="17146"/>
          </a:xfrm>
          <a:custGeom>
            <a:avLst/>
            <a:gdLst/>
            <a:ahLst/>
            <a:cxnLst/>
            <a:rect l="0" t="0" r="0" b="0"/>
            <a:pathLst>
              <a:path w="214313" h="17146">
                <a:moveTo>
                  <a:pt x="0" y="17145"/>
                </a:moveTo>
                <a:lnTo>
                  <a:pt x="23863" y="17145"/>
                </a:lnTo>
                <a:lnTo>
                  <a:pt x="34959" y="16192"/>
                </a:lnTo>
                <a:lnTo>
                  <a:pt x="81266" y="11253"/>
                </a:lnTo>
                <a:lnTo>
                  <a:pt x="92278" y="10359"/>
                </a:lnTo>
                <a:lnTo>
                  <a:pt x="101523" y="9764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52"/>
          <p:cNvSpPr/>
          <p:nvPr/>
        </p:nvSpPr>
        <p:spPr>
          <a:xfrm>
            <a:off x="6715125" y="3712386"/>
            <a:ext cx="213694" cy="349273"/>
          </a:xfrm>
          <a:custGeom>
            <a:avLst/>
            <a:gdLst/>
            <a:ahLst/>
            <a:cxnLst/>
            <a:rect l="0" t="0" r="0" b="0"/>
            <a:pathLst>
              <a:path w="213694" h="349273">
                <a:moveTo>
                  <a:pt x="0" y="42368"/>
                </a:moveTo>
                <a:lnTo>
                  <a:pt x="4550" y="33267"/>
                </a:lnTo>
                <a:lnTo>
                  <a:pt x="6843" y="30586"/>
                </a:lnTo>
                <a:lnTo>
                  <a:pt x="9325" y="28798"/>
                </a:lnTo>
                <a:lnTo>
                  <a:pt x="15574" y="25860"/>
                </a:lnTo>
                <a:lnTo>
                  <a:pt x="57312" y="5134"/>
                </a:lnTo>
                <a:lnTo>
                  <a:pt x="62972" y="3258"/>
                </a:lnTo>
                <a:lnTo>
                  <a:pt x="68652" y="2008"/>
                </a:lnTo>
                <a:lnTo>
                  <a:pt x="74343" y="1174"/>
                </a:lnTo>
                <a:lnTo>
                  <a:pt x="80042" y="618"/>
                </a:lnTo>
                <a:lnTo>
                  <a:pt x="85746" y="247"/>
                </a:lnTo>
                <a:lnTo>
                  <a:pt x="91454" y="0"/>
                </a:lnTo>
                <a:lnTo>
                  <a:pt x="98117" y="788"/>
                </a:lnTo>
                <a:lnTo>
                  <a:pt x="105416" y="2266"/>
                </a:lnTo>
                <a:lnTo>
                  <a:pt x="113140" y="4203"/>
                </a:lnTo>
                <a:lnTo>
                  <a:pt x="119241" y="6448"/>
                </a:lnTo>
                <a:lnTo>
                  <a:pt x="124262" y="8896"/>
                </a:lnTo>
                <a:lnTo>
                  <a:pt x="128561" y="11481"/>
                </a:lnTo>
                <a:lnTo>
                  <a:pt x="131427" y="14157"/>
                </a:lnTo>
                <a:lnTo>
                  <a:pt x="133338" y="16893"/>
                </a:lnTo>
                <a:lnTo>
                  <a:pt x="134612" y="19670"/>
                </a:lnTo>
                <a:lnTo>
                  <a:pt x="136028" y="27836"/>
                </a:lnTo>
                <a:lnTo>
                  <a:pt x="136404" y="32680"/>
                </a:lnTo>
                <a:lnTo>
                  <a:pt x="135704" y="36862"/>
                </a:lnTo>
                <a:lnTo>
                  <a:pt x="132385" y="44049"/>
                </a:lnTo>
                <a:lnTo>
                  <a:pt x="130275" y="52958"/>
                </a:lnTo>
                <a:lnTo>
                  <a:pt x="129713" y="58000"/>
                </a:lnTo>
                <a:lnTo>
                  <a:pt x="127432" y="63268"/>
                </a:lnTo>
                <a:lnTo>
                  <a:pt x="124007" y="68683"/>
                </a:lnTo>
                <a:lnTo>
                  <a:pt x="119819" y="74199"/>
                </a:lnTo>
                <a:lnTo>
                  <a:pt x="111312" y="83592"/>
                </a:lnTo>
                <a:lnTo>
                  <a:pt x="86619" y="109267"/>
                </a:lnTo>
                <a:lnTo>
                  <a:pt x="75844" y="119353"/>
                </a:lnTo>
                <a:lnTo>
                  <a:pt x="66754" y="127029"/>
                </a:lnTo>
                <a:lnTo>
                  <a:pt x="58790" y="133099"/>
                </a:lnTo>
                <a:lnTo>
                  <a:pt x="52529" y="138098"/>
                </a:lnTo>
                <a:lnTo>
                  <a:pt x="47401" y="142383"/>
                </a:lnTo>
                <a:lnTo>
                  <a:pt x="43030" y="146192"/>
                </a:lnTo>
                <a:lnTo>
                  <a:pt x="39165" y="148732"/>
                </a:lnTo>
                <a:lnTo>
                  <a:pt x="35635" y="150425"/>
                </a:lnTo>
                <a:lnTo>
                  <a:pt x="29172" y="152306"/>
                </a:lnTo>
                <a:lnTo>
                  <a:pt x="23125" y="153142"/>
                </a:lnTo>
                <a:lnTo>
                  <a:pt x="22084" y="152413"/>
                </a:lnTo>
                <a:lnTo>
                  <a:pt x="22343" y="150974"/>
                </a:lnTo>
                <a:lnTo>
                  <a:pt x="23468" y="149062"/>
                </a:lnTo>
                <a:lnTo>
                  <a:pt x="25170" y="147788"/>
                </a:lnTo>
                <a:lnTo>
                  <a:pt x="27258" y="146938"/>
                </a:lnTo>
                <a:lnTo>
                  <a:pt x="29602" y="146372"/>
                </a:lnTo>
                <a:lnTo>
                  <a:pt x="33070" y="144089"/>
                </a:lnTo>
                <a:lnTo>
                  <a:pt x="37286" y="140662"/>
                </a:lnTo>
                <a:lnTo>
                  <a:pt x="42002" y="136473"/>
                </a:lnTo>
                <a:lnTo>
                  <a:pt x="47052" y="133680"/>
                </a:lnTo>
                <a:lnTo>
                  <a:pt x="52323" y="131818"/>
                </a:lnTo>
                <a:lnTo>
                  <a:pt x="57742" y="130576"/>
                </a:lnTo>
                <a:lnTo>
                  <a:pt x="63259" y="129749"/>
                </a:lnTo>
                <a:lnTo>
                  <a:pt x="68843" y="129197"/>
                </a:lnTo>
                <a:lnTo>
                  <a:pt x="74470" y="128829"/>
                </a:lnTo>
                <a:lnTo>
                  <a:pt x="80126" y="127631"/>
                </a:lnTo>
                <a:lnTo>
                  <a:pt x="85803" y="125881"/>
                </a:lnTo>
                <a:lnTo>
                  <a:pt x="91492" y="123761"/>
                </a:lnTo>
                <a:lnTo>
                  <a:pt x="98142" y="123300"/>
                </a:lnTo>
                <a:lnTo>
                  <a:pt x="105433" y="123946"/>
                </a:lnTo>
                <a:lnTo>
                  <a:pt x="113151" y="125328"/>
                </a:lnTo>
                <a:lnTo>
                  <a:pt x="120201" y="126250"/>
                </a:lnTo>
                <a:lnTo>
                  <a:pt x="126806" y="126864"/>
                </a:lnTo>
                <a:lnTo>
                  <a:pt x="133115" y="127274"/>
                </a:lnTo>
                <a:lnTo>
                  <a:pt x="139226" y="128500"/>
                </a:lnTo>
                <a:lnTo>
                  <a:pt x="145205" y="130269"/>
                </a:lnTo>
                <a:lnTo>
                  <a:pt x="151096" y="132402"/>
                </a:lnTo>
                <a:lnTo>
                  <a:pt x="156927" y="134776"/>
                </a:lnTo>
                <a:lnTo>
                  <a:pt x="162721" y="137311"/>
                </a:lnTo>
                <a:lnTo>
                  <a:pt x="168488" y="139954"/>
                </a:lnTo>
                <a:lnTo>
                  <a:pt x="173285" y="142668"/>
                </a:lnTo>
                <a:lnTo>
                  <a:pt x="177436" y="145430"/>
                </a:lnTo>
                <a:lnTo>
                  <a:pt x="181156" y="148224"/>
                </a:lnTo>
                <a:lnTo>
                  <a:pt x="185540" y="151991"/>
                </a:lnTo>
                <a:lnTo>
                  <a:pt x="190369" y="156408"/>
                </a:lnTo>
                <a:lnTo>
                  <a:pt x="195492" y="161257"/>
                </a:lnTo>
                <a:lnTo>
                  <a:pt x="199861" y="166395"/>
                </a:lnTo>
                <a:lnTo>
                  <a:pt x="203725" y="171726"/>
                </a:lnTo>
                <a:lnTo>
                  <a:pt x="207254" y="177184"/>
                </a:lnTo>
                <a:lnTo>
                  <a:pt x="209607" y="182728"/>
                </a:lnTo>
                <a:lnTo>
                  <a:pt x="211175" y="188329"/>
                </a:lnTo>
                <a:lnTo>
                  <a:pt x="212221" y="193968"/>
                </a:lnTo>
                <a:lnTo>
                  <a:pt x="212918" y="200585"/>
                </a:lnTo>
                <a:lnTo>
                  <a:pt x="213383" y="207854"/>
                </a:lnTo>
                <a:lnTo>
                  <a:pt x="213693" y="215557"/>
                </a:lnTo>
                <a:lnTo>
                  <a:pt x="212946" y="222597"/>
                </a:lnTo>
                <a:lnTo>
                  <a:pt x="211497" y="229197"/>
                </a:lnTo>
                <a:lnTo>
                  <a:pt x="209577" y="235500"/>
                </a:lnTo>
                <a:lnTo>
                  <a:pt x="207346" y="241608"/>
                </a:lnTo>
                <a:lnTo>
                  <a:pt x="204906" y="247585"/>
                </a:lnTo>
                <a:lnTo>
                  <a:pt x="202326" y="253475"/>
                </a:lnTo>
                <a:lnTo>
                  <a:pt x="198701" y="259306"/>
                </a:lnTo>
                <a:lnTo>
                  <a:pt x="194380" y="265099"/>
                </a:lnTo>
                <a:lnTo>
                  <a:pt x="189594" y="270865"/>
                </a:lnTo>
                <a:lnTo>
                  <a:pt x="185451" y="276615"/>
                </a:lnTo>
                <a:lnTo>
                  <a:pt x="181736" y="282353"/>
                </a:lnTo>
                <a:lnTo>
                  <a:pt x="178307" y="288083"/>
                </a:lnTo>
                <a:lnTo>
                  <a:pt x="174116" y="293808"/>
                </a:lnTo>
                <a:lnTo>
                  <a:pt x="169418" y="299530"/>
                </a:lnTo>
                <a:lnTo>
                  <a:pt x="164379" y="305250"/>
                </a:lnTo>
                <a:lnTo>
                  <a:pt x="158163" y="310015"/>
                </a:lnTo>
                <a:lnTo>
                  <a:pt x="151162" y="314144"/>
                </a:lnTo>
                <a:lnTo>
                  <a:pt x="143637" y="317850"/>
                </a:lnTo>
                <a:lnTo>
                  <a:pt x="137668" y="321273"/>
                </a:lnTo>
                <a:lnTo>
                  <a:pt x="132736" y="324507"/>
                </a:lnTo>
                <a:lnTo>
                  <a:pt x="128496" y="327616"/>
                </a:lnTo>
                <a:lnTo>
                  <a:pt x="121859" y="330641"/>
                </a:lnTo>
                <a:lnTo>
                  <a:pt x="113624" y="333610"/>
                </a:lnTo>
                <a:lnTo>
                  <a:pt x="104324" y="336542"/>
                </a:lnTo>
                <a:lnTo>
                  <a:pt x="96219" y="339450"/>
                </a:lnTo>
                <a:lnTo>
                  <a:pt x="88911" y="342340"/>
                </a:lnTo>
                <a:lnTo>
                  <a:pt x="82133" y="345219"/>
                </a:lnTo>
                <a:lnTo>
                  <a:pt x="75710" y="347139"/>
                </a:lnTo>
                <a:lnTo>
                  <a:pt x="69524" y="348419"/>
                </a:lnTo>
                <a:lnTo>
                  <a:pt x="63494" y="349272"/>
                </a:lnTo>
                <a:lnTo>
                  <a:pt x="57570" y="348888"/>
                </a:lnTo>
                <a:lnTo>
                  <a:pt x="51714" y="347680"/>
                </a:lnTo>
                <a:lnTo>
                  <a:pt x="45906" y="345922"/>
                </a:lnTo>
                <a:lnTo>
                  <a:pt x="41081" y="343798"/>
                </a:lnTo>
                <a:lnTo>
                  <a:pt x="36913" y="341429"/>
                </a:lnTo>
                <a:lnTo>
                  <a:pt x="25717" y="3338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53"/>
          <p:cNvSpPr/>
          <p:nvPr/>
        </p:nvSpPr>
        <p:spPr>
          <a:xfrm>
            <a:off x="6989444" y="3846122"/>
            <a:ext cx="214166" cy="541497"/>
          </a:xfrm>
          <a:custGeom>
            <a:avLst/>
            <a:gdLst/>
            <a:ahLst/>
            <a:cxnLst/>
            <a:rect l="0" t="0" r="0" b="0"/>
            <a:pathLst>
              <a:path w="214166" h="541497">
                <a:moveTo>
                  <a:pt x="0" y="11503"/>
                </a:moveTo>
                <a:lnTo>
                  <a:pt x="9102" y="25155"/>
                </a:lnTo>
                <a:lnTo>
                  <a:pt x="13571" y="36938"/>
                </a:lnTo>
                <a:lnTo>
                  <a:pt x="15557" y="48525"/>
                </a:lnTo>
                <a:lnTo>
                  <a:pt x="16439" y="60024"/>
                </a:lnTo>
                <a:lnTo>
                  <a:pt x="19372" y="76565"/>
                </a:lnTo>
                <a:lnTo>
                  <a:pt x="23850" y="96617"/>
                </a:lnTo>
                <a:lnTo>
                  <a:pt x="29015" y="118229"/>
                </a:lnTo>
                <a:lnTo>
                  <a:pt x="31726" y="127421"/>
                </a:lnTo>
                <a:lnTo>
                  <a:pt x="37278" y="142715"/>
                </a:lnTo>
                <a:lnTo>
                  <a:pt x="42921" y="155862"/>
                </a:lnTo>
                <a:lnTo>
                  <a:pt x="48604" y="167102"/>
                </a:lnTo>
                <a:lnTo>
                  <a:pt x="54305" y="175273"/>
                </a:lnTo>
                <a:lnTo>
                  <a:pt x="60014" y="182080"/>
                </a:lnTo>
                <a:lnTo>
                  <a:pt x="62868" y="185228"/>
                </a:lnTo>
                <a:lnTo>
                  <a:pt x="65726" y="187327"/>
                </a:lnTo>
                <a:lnTo>
                  <a:pt x="71439" y="189659"/>
                </a:lnTo>
                <a:lnTo>
                  <a:pt x="77154" y="193236"/>
                </a:lnTo>
                <a:lnTo>
                  <a:pt x="80012" y="195523"/>
                </a:lnTo>
                <a:lnTo>
                  <a:pt x="82869" y="197048"/>
                </a:lnTo>
                <a:lnTo>
                  <a:pt x="88583" y="198742"/>
                </a:lnTo>
                <a:lnTo>
                  <a:pt x="92393" y="198242"/>
                </a:lnTo>
                <a:lnTo>
                  <a:pt x="96838" y="196956"/>
                </a:lnTo>
                <a:lnTo>
                  <a:pt x="108559" y="192598"/>
                </a:lnTo>
                <a:lnTo>
                  <a:pt x="112701" y="186922"/>
                </a:lnTo>
                <a:lnTo>
                  <a:pt x="115139" y="182741"/>
                </a:lnTo>
                <a:lnTo>
                  <a:pt x="118669" y="179002"/>
                </a:lnTo>
                <a:lnTo>
                  <a:pt x="122928" y="175556"/>
                </a:lnTo>
                <a:lnTo>
                  <a:pt x="127672" y="172307"/>
                </a:lnTo>
                <a:lnTo>
                  <a:pt x="131787" y="168235"/>
                </a:lnTo>
                <a:lnTo>
                  <a:pt x="135483" y="163616"/>
                </a:lnTo>
                <a:lnTo>
                  <a:pt x="138900" y="158632"/>
                </a:lnTo>
                <a:lnTo>
                  <a:pt x="143083" y="150546"/>
                </a:lnTo>
                <a:lnTo>
                  <a:pt x="147776" y="140393"/>
                </a:lnTo>
                <a:lnTo>
                  <a:pt x="157119" y="119270"/>
                </a:lnTo>
                <a:lnTo>
                  <a:pt x="164446" y="103532"/>
                </a:lnTo>
                <a:lnTo>
                  <a:pt x="168337" y="90187"/>
                </a:lnTo>
                <a:lnTo>
                  <a:pt x="170067" y="76954"/>
                </a:lnTo>
                <a:lnTo>
                  <a:pt x="170835" y="61547"/>
                </a:lnTo>
                <a:lnTo>
                  <a:pt x="171269" y="32257"/>
                </a:lnTo>
                <a:lnTo>
                  <a:pt x="171397" y="13101"/>
                </a:lnTo>
                <a:lnTo>
                  <a:pt x="170462" y="8758"/>
                </a:lnTo>
                <a:lnTo>
                  <a:pt x="166884" y="1393"/>
                </a:lnTo>
                <a:lnTo>
                  <a:pt x="165548" y="0"/>
                </a:lnTo>
                <a:lnTo>
                  <a:pt x="164658" y="25"/>
                </a:lnTo>
                <a:lnTo>
                  <a:pt x="164065" y="993"/>
                </a:lnTo>
                <a:lnTo>
                  <a:pt x="163406" y="4609"/>
                </a:lnTo>
                <a:lnTo>
                  <a:pt x="162982" y="14692"/>
                </a:lnTo>
                <a:lnTo>
                  <a:pt x="165465" y="25302"/>
                </a:lnTo>
                <a:lnTo>
                  <a:pt x="169743" y="38591"/>
                </a:lnTo>
                <a:lnTo>
                  <a:pt x="174819" y="50847"/>
                </a:lnTo>
                <a:lnTo>
                  <a:pt x="180250" y="67724"/>
                </a:lnTo>
                <a:lnTo>
                  <a:pt x="183032" y="77559"/>
                </a:lnTo>
                <a:lnTo>
                  <a:pt x="185839" y="90782"/>
                </a:lnTo>
                <a:lnTo>
                  <a:pt x="188663" y="106266"/>
                </a:lnTo>
                <a:lnTo>
                  <a:pt x="191498" y="123255"/>
                </a:lnTo>
                <a:lnTo>
                  <a:pt x="194340" y="137439"/>
                </a:lnTo>
                <a:lnTo>
                  <a:pt x="197188" y="149753"/>
                </a:lnTo>
                <a:lnTo>
                  <a:pt x="208602" y="194598"/>
                </a:lnTo>
                <a:lnTo>
                  <a:pt x="210505" y="205957"/>
                </a:lnTo>
                <a:lnTo>
                  <a:pt x="211775" y="217338"/>
                </a:lnTo>
                <a:lnTo>
                  <a:pt x="212621" y="228737"/>
                </a:lnTo>
                <a:lnTo>
                  <a:pt x="213185" y="240145"/>
                </a:lnTo>
                <a:lnTo>
                  <a:pt x="213811" y="262981"/>
                </a:lnTo>
                <a:lnTo>
                  <a:pt x="214165" y="292707"/>
                </a:lnTo>
                <a:lnTo>
                  <a:pt x="213262" y="306605"/>
                </a:lnTo>
                <a:lnTo>
                  <a:pt x="209718" y="342367"/>
                </a:lnTo>
                <a:lnTo>
                  <a:pt x="207440" y="357809"/>
                </a:lnTo>
                <a:lnTo>
                  <a:pt x="204968" y="370961"/>
                </a:lnTo>
                <a:lnTo>
                  <a:pt x="202368" y="382586"/>
                </a:lnTo>
                <a:lnTo>
                  <a:pt x="199683" y="393194"/>
                </a:lnTo>
                <a:lnTo>
                  <a:pt x="196939" y="403124"/>
                </a:lnTo>
                <a:lnTo>
                  <a:pt x="194158" y="412601"/>
                </a:lnTo>
                <a:lnTo>
                  <a:pt x="188494" y="424634"/>
                </a:lnTo>
                <a:lnTo>
                  <a:pt x="180908" y="438371"/>
                </a:lnTo>
                <a:lnTo>
                  <a:pt x="165176" y="465064"/>
                </a:lnTo>
                <a:lnTo>
                  <a:pt x="155009" y="483278"/>
                </a:lnTo>
                <a:lnTo>
                  <a:pt x="150013" y="490802"/>
                </a:lnTo>
                <a:lnTo>
                  <a:pt x="144776" y="497723"/>
                </a:lnTo>
                <a:lnTo>
                  <a:pt x="139380" y="504242"/>
                </a:lnTo>
                <a:lnTo>
                  <a:pt x="133878" y="510493"/>
                </a:lnTo>
                <a:lnTo>
                  <a:pt x="122684" y="522519"/>
                </a:lnTo>
                <a:lnTo>
                  <a:pt x="117984" y="526487"/>
                </a:lnTo>
                <a:lnTo>
                  <a:pt x="113899" y="529133"/>
                </a:lnTo>
                <a:lnTo>
                  <a:pt x="95948" y="537931"/>
                </a:lnTo>
                <a:lnTo>
                  <a:pt x="90636" y="539619"/>
                </a:lnTo>
                <a:lnTo>
                  <a:pt x="85189" y="540746"/>
                </a:lnTo>
                <a:lnTo>
                  <a:pt x="79653" y="541496"/>
                </a:lnTo>
                <a:lnTo>
                  <a:pt x="75010" y="541044"/>
                </a:lnTo>
                <a:lnTo>
                  <a:pt x="70962" y="539790"/>
                </a:lnTo>
                <a:lnTo>
                  <a:pt x="67311" y="538002"/>
                </a:lnTo>
                <a:lnTo>
                  <a:pt x="60714" y="536015"/>
                </a:lnTo>
                <a:lnTo>
                  <a:pt x="57621" y="535485"/>
                </a:lnTo>
                <a:lnTo>
                  <a:pt x="51645" y="532356"/>
                </a:lnTo>
                <a:lnTo>
                  <a:pt x="48717" y="530188"/>
                </a:lnTo>
                <a:lnTo>
                  <a:pt x="44861" y="527791"/>
                </a:lnTo>
                <a:lnTo>
                  <a:pt x="40385" y="525240"/>
                </a:lnTo>
                <a:lnTo>
                  <a:pt x="35496" y="522586"/>
                </a:lnTo>
                <a:lnTo>
                  <a:pt x="32237" y="519865"/>
                </a:lnTo>
                <a:lnTo>
                  <a:pt x="30064" y="517098"/>
                </a:lnTo>
                <a:lnTo>
                  <a:pt x="26697" y="511485"/>
                </a:lnTo>
                <a:lnTo>
                  <a:pt x="22026" y="505815"/>
                </a:lnTo>
                <a:lnTo>
                  <a:pt x="20399" y="502969"/>
                </a:lnTo>
                <a:lnTo>
                  <a:pt x="17146" y="4915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54"/>
          <p:cNvSpPr/>
          <p:nvPr/>
        </p:nvSpPr>
        <p:spPr>
          <a:xfrm>
            <a:off x="7255192" y="3917632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9101" y="34290"/>
                </a:lnTo>
                <a:lnTo>
                  <a:pt x="16545" y="33338"/>
                </a:lnTo>
                <a:lnTo>
                  <a:pt x="26270" y="31750"/>
                </a:lnTo>
                <a:lnTo>
                  <a:pt x="37516" y="29739"/>
                </a:lnTo>
                <a:lnTo>
                  <a:pt x="46918" y="28399"/>
                </a:lnTo>
                <a:lnTo>
                  <a:pt x="55092" y="27505"/>
                </a:lnTo>
                <a:lnTo>
                  <a:pt x="62445" y="26909"/>
                </a:lnTo>
                <a:lnTo>
                  <a:pt x="69253" y="25559"/>
                </a:lnTo>
                <a:lnTo>
                  <a:pt x="75696" y="23707"/>
                </a:lnTo>
                <a:lnTo>
                  <a:pt x="81897" y="21520"/>
                </a:lnTo>
                <a:lnTo>
                  <a:pt x="90792" y="19109"/>
                </a:lnTo>
                <a:lnTo>
                  <a:pt x="101486" y="16549"/>
                </a:lnTo>
                <a:lnTo>
                  <a:pt x="113377" y="13890"/>
                </a:lnTo>
                <a:lnTo>
                  <a:pt x="123210" y="12118"/>
                </a:lnTo>
                <a:lnTo>
                  <a:pt x="131670" y="10936"/>
                </a:lnTo>
                <a:lnTo>
                  <a:pt x="139215" y="10148"/>
                </a:lnTo>
                <a:lnTo>
                  <a:pt x="146150" y="9623"/>
                </a:lnTo>
                <a:lnTo>
                  <a:pt x="152679" y="9273"/>
                </a:lnTo>
                <a:lnTo>
                  <a:pt x="158936" y="9039"/>
                </a:lnTo>
                <a:lnTo>
                  <a:pt x="168822" y="7931"/>
                </a:lnTo>
                <a:lnTo>
                  <a:pt x="205279" y="2774"/>
                </a:lnTo>
                <a:lnTo>
                  <a:pt x="213052" y="1849"/>
                </a:lnTo>
                <a:lnTo>
                  <a:pt x="219188" y="1233"/>
                </a:lnTo>
                <a:lnTo>
                  <a:pt x="224230" y="822"/>
                </a:lnTo>
                <a:lnTo>
                  <a:pt x="228544" y="548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55"/>
          <p:cNvSpPr/>
          <p:nvPr/>
        </p:nvSpPr>
        <p:spPr>
          <a:xfrm>
            <a:off x="7315200" y="4011929"/>
            <a:ext cx="231458" cy="25719"/>
          </a:xfrm>
          <a:custGeom>
            <a:avLst/>
            <a:gdLst/>
            <a:ahLst/>
            <a:cxnLst/>
            <a:rect l="0" t="0" r="0" b="0"/>
            <a:pathLst>
              <a:path w="231458" h="25719">
                <a:moveTo>
                  <a:pt x="0" y="25718"/>
                </a:moveTo>
                <a:lnTo>
                  <a:pt x="4550" y="25718"/>
                </a:lnTo>
                <a:lnTo>
                  <a:pt x="6844" y="24766"/>
                </a:lnTo>
                <a:lnTo>
                  <a:pt x="9325" y="23178"/>
                </a:lnTo>
                <a:lnTo>
                  <a:pt x="11931" y="21167"/>
                </a:lnTo>
                <a:lnTo>
                  <a:pt x="15574" y="19827"/>
                </a:lnTo>
                <a:lnTo>
                  <a:pt x="19908" y="18933"/>
                </a:lnTo>
                <a:lnTo>
                  <a:pt x="24701" y="18337"/>
                </a:lnTo>
                <a:lnTo>
                  <a:pt x="29802" y="17940"/>
                </a:lnTo>
                <a:lnTo>
                  <a:pt x="35108" y="17675"/>
                </a:lnTo>
                <a:lnTo>
                  <a:pt x="46084" y="17381"/>
                </a:lnTo>
                <a:lnTo>
                  <a:pt x="57312" y="17251"/>
                </a:lnTo>
                <a:lnTo>
                  <a:pt x="66782" y="16263"/>
                </a:lnTo>
                <a:lnTo>
                  <a:pt x="92546" y="12626"/>
                </a:lnTo>
                <a:lnTo>
                  <a:pt x="106464" y="11275"/>
                </a:lnTo>
                <a:lnTo>
                  <a:pt x="120506" y="10374"/>
                </a:lnTo>
                <a:lnTo>
                  <a:pt x="145951" y="9373"/>
                </a:lnTo>
                <a:lnTo>
                  <a:pt x="163610" y="8929"/>
                </a:lnTo>
                <a:lnTo>
                  <a:pt x="193363" y="8679"/>
                </a:lnTo>
                <a:lnTo>
                  <a:pt x="202251" y="7691"/>
                </a:lnTo>
                <a:lnTo>
                  <a:pt x="210081" y="6080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56"/>
          <p:cNvSpPr/>
          <p:nvPr/>
        </p:nvSpPr>
        <p:spPr>
          <a:xfrm>
            <a:off x="7503794" y="3831907"/>
            <a:ext cx="257176" cy="170097"/>
          </a:xfrm>
          <a:custGeom>
            <a:avLst/>
            <a:gdLst/>
            <a:ahLst/>
            <a:cxnLst/>
            <a:rect l="0" t="0" r="0" b="0"/>
            <a:pathLst>
              <a:path w="257176" h="170097">
                <a:moveTo>
                  <a:pt x="0" y="0"/>
                </a:moveTo>
                <a:lnTo>
                  <a:pt x="22143" y="0"/>
                </a:lnTo>
                <a:lnTo>
                  <a:pt x="23334" y="953"/>
                </a:lnTo>
                <a:lnTo>
                  <a:pt x="24130" y="2540"/>
                </a:lnTo>
                <a:lnTo>
                  <a:pt x="24659" y="4551"/>
                </a:lnTo>
                <a:lnTo>
                  <a:pt x="29955" y="30135"/>
                </a:lnTo>
                <a:lnTo>
                  <a:pt x="31401" y="41045"/>
                </a:lnTo>
                <a:lnTo>
                  <a:pt x="32364" y="52129"/>
                </a:lnTo>
                <a:lnTo>
                  <a:pt x="33007" y="63328"/>
                </a:lnTo>
                <a:lnTo>
                  <a:pt x="32482" y="76508"/>
                </a:lnTo>
                <a:lnTo>
                  <a:pt x="31180" y="91011"/>
                </a:lnTo>
                <a:lnTo>
                  <a:pt x="29360" y="106394"/>
                </a:lnTo>
                <a:lnTo>
                  <a:pt x="28146" y="119507"/>
                </a:lnTo>
                <a:lnTo>
                  <a:pt x="27337" y="131106"/>
                </a:lnTo>
                <a:lnTo>
                  <a:pt x="26797" y="141697"/>
                </a:lnTo>
                <a:lnTo>
                  <a:pt x="27390" y="148757"/>
                </a:lnTo>
                <a:lnTo>
                  <a:pt x="28737" y="153464"/>
                </a:lnTo>
                <a:lnTo>
                  <a:pt x="30589" y="156602"/>
                </a:lnTo>
                <a:lnTo>
                  <a:pt x="32775" y="158693"/>
                </a:lnTo>
                <a:lnTo>
                  <a:pt x="35185" y="160088"/>
                </a:lnTo>
                <a:lnTo>
                  <a:pt x="37745" y="161018"/>
                </a:lnTo>
                <a:lnTo>
                  <a:pt x="43129" y="164591"/>
                </a:lnTo>
                <a:lnTo>
                  <a:pt x="45897" y="166877"/>
                </a:lnTo>
                <a:lnTo>
                  <a:pt x="48696" y="168402"/>
                </a:lnTo>
                <a:lnTo>
                  <a:pt x="54346" y="170096"/>
                </a:lnTo>
                <a:lnTo>
                  <a:pt x="57186" y="169594"/>
                </a:lnTo>
                <a:lnTo>
                  <a:pt x="62881" y="166498"/>
                </a:lnTo>
                <a:lnTo>
                  <a:pt x="68587" y="164487"/>
                </a:lnTo>
                <a:lnTo>
                  <a:pt x="75251" y="163593"/>
                </a:lnTo>
                <a:lnTo>
                  <a:pt x="79695" y="163354"/>
                </a:lnTo>
                <a:lnTo>
                  <a:pt x="84563" y="163196"/>
                </a:lnTo>
                <a:lnTo>
                  <a:pt x="89713" y="162137"/>
                </a:lnTo>
                <a:lnTo>
                  <a:pt x="95052" y="160479"/>
                </a:lnTo>
                <a:lnTo>
                  <a:pt x="100516" y="158421"/>
                </a:lnTo>
                <a:lnTo>
                  <a:pt x="106063" y="156096"/>
                </a:lnTo>
                <a:lnTo>
                  <a:pt x="111666" y="153594"/>
                </a:lnTo>
                <a:lnTo>
                  <a:pt x="122973" y="148274"/>
                </a:lnTo>
                <a:lnTo>
                  <a:pt x="134347" y="142735"/>
                </a:lnTo>
                <a:lnTo>
                  <a:pt x="140047" y="140876"/>
                </a:lnTo>
                <a:lnTo>
                  <a:pt x="145753" y="139638"/>
                </a:lnTo>
                <a:lnTo>
                  <a:pt x="151461" y="138812"/>
                </a:lnTo>
                <a:lnTo>
                  <a:pt x="159077" y="137309"/>
                </a:lnTo>
                <a:lnTo>
                  <a:pt x="177699" y="133099"/>
                </a:lnTo>
                <a:lnTo>
                  <a:pt x="186093" y="131595"/>
                </a:lnTo>
                <a:lnTo>
                  <a:pt x="193595" y="130592"/>
                </a:lnTo>
                <a:lnTo>
                  <a:pt x="200501" y="129924"/>
                </a:lnTo>
                <a:lnTo>
                  <a:pt x="207010" y="129479"/>
                </a:lnTo>
                <a:lnTo>
                  <a:pt x="213255" y="129182"/>
                </a:lnTo>
                <a:lnTo>
                  <a:pt x="228604" y="128764"/>
                </a:lnTo>
                <a:lnTo>
                  <a:pt x="232413" y="128705"/>
                </a:lnTo>
                <a:lnTo>
                  <a:pt x="235905" y="127713"/>
                </a:lnTo>
                <a:lnTo>
                  <a:pt x="242324" y="124072"/>
                </a:lnTo>
                <a:lnTo>
                  <a:pt x="248352" y="121818"/>
                </a:lnTo>
                <a:lnTo>
                  <a:pt x="257175" y="1200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57"/>
          <p:cNvSpPr/>
          <p:nvPr/>
        </p:nvSpPr>
        <p:spPr>
          <a:xfrm>
            <a:off x="7666672" y="3780472"/>
            <a:ext cx="68581" cy="368619"/>
          </a:xfrm>
          <a:custGeom>
            <a:avLst/>
            <a:gdLst/>
            <a:ahLst/>
            <a:cxnLst/>
            <a:rect l="0" t="0" r="0" b="0"/>
            <a:pathLst>
              <a:path w="68581" h="368619">
                <a:moveTo>
                  <a:pt x="0" y="0"/>
                </a:moveTo>
                <a:lnTo>
                  <a:pt x="0" y="124439"/>
                </a:lnTo>
                <a:lnTo>
                  <a:pt x="1905" y="138204"/>
                </a:lnTo>
                <a:lnTo>
                  <a:pt x="5080" y="154049"/>
                </a:lnTo>
                <a:lnTo>
                  <a:pt x="9102" y="171279"/>
                </a:lnTo>
                <a:lnTo>
                  <a:pt x="11783" y="185624"/>
                </a:lnTo>
                <a:lnTo>
                  <a:pt x="13570" y="198044"/>
                </a:lnTo>
                <a:lnTo>
                  <a:pt x="14762" y="209182"/>
                </a:lnTo>
                <a:lnTo>
                  <a:pt x="16509" y="219465"/>
                </a:lnTo>
                <a:lnTo>
                  <a:pt x="18626" y="229177"/>
                </a:lnTo>
                <a:lnTo>
                  <a:pt x="20990" y="238510"/>
                </a:lnTo>
                <a:lnTo>
                  <a:pt x="33418" y="292602"/>
                </a:lnTo>
                <a:lnTo>
                  <a:pt x="36567" y="307463"/>
                </a:lnTo>
                <a:lnTo>
                  <a:pt x="38665" y="318323"/>
                </a:lnTo>
                <a:lnTo>
                  <a:pt x="40064" y="326515"/>
                </a:lnTo>
                <a:lnTo>
                  <a:pt x="41949" y="333882"/>
                </a:lnTo>
                <a:lnTo>
                  <a:pt x="44159" y="340698"/>
                </a:lnTo>
                <a:lnTo>
                  <a:pt x="46585" y="347147"/>
                </a:lnTo>
                <a:lnTo>
                  <a:pt x="49153" y="352399"/>
                </a:lnTo>
                <a:lnTo>
                  <a:pt x="51820" y="356852"/>
                </a:lnTo>
                <a:lnTo>
                  <a:pt x="68580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58"/>
          <p:cNvSpPr/>
          <p:nvPr/>
        </p:nvSpPr>
        <p:spPr>
          <a:xfrm>
            <a:off x="7786687" y="3869151"/>
            <a:ext cx="214271" cy="605171"/>
          </a:xfrm>
          <a:custGeom>
            <a:avLst/>
            <a:gdLst/>
            <a:ahLst/>
            <a:cxnLst/>
            <a:rect l="0" t="0" r="0" b="0"/>
            <a:pathLst>
              <a:path w="214271" h="605171">
                <a:moveTo>
                  <a:pt x="60007" y="48481"/>
                </a:moveTo>
                <a:lnTo>
                  <a:pt x="60007" y="93378"/>
                </a:lnTo>
                <a:lnTo>
                  <a:pt x="60961" y="107940"/>
                </a:lnTo>
                <a:lnTo>
                  <a:pt x="62548" y="124315"/>
                </a:lnTo>
                <a:lnTo>
                  <a:pt x="64559" y="141899"/>
                </a:lnTo>
                <a:lnTo>
                  <a:pt x="65899" y="155528"/>
                </a:lnTo>
                <a:lnTo>
                  <a:pt x="66793" y="166518"/>
                </a:lnTo>
                <a:lnTo>
                  <a:pt x="67389" y="175750"/>
                </a:lnTo>
                <a:lnTo>
                  <a:pt x="69691" y="183810"/>
                </a:lnTo>
                <a:lnTo>
                  <a:pt x="73130" y="191087"/>
                </a:lnTo>
                <a:lnTo>
                  <a:pt x="77329" y="197845"/>
                </a:lnTo>
                <a:lnTo>
                  <a:pt x="81080" y="203302"/>
                </a:lnTo>
                <a:lnTo>
                  <a:pt x="84533" y="207893"/>
                </a:lnTo>
                <a:lnTo>
                  <a:pt x="87788" y="211905"/>
                </a:lnTo>
                <a:lnTo>
                  <a:pt x="90910" y="214581"/>
                </a:lnTo>
                <a:lnTo>
                  <a:pt x="93945" y="216364"/>
                </a:lnTo>
                <a:lnTo>
                  <a:pt x="99856" y="218346"/>
                </a:lnTo>
                <a:lnTo>
                  <a:pt x="105658" y="219226"/>
                </a:lnTo>
                <a:lnTo>
                  <a:pt x="109491" y="217556"/>
                </a:lnTo>
                <a:lnTo>
                  <a:pt x="113952" y="214538"/>
                </a:lnTo>
                <a:lnTo>
                  <a:pt x="118831" y="210620"/>
                </a:lnTo>
                <a:lnTo>
                  <a:pt x="124940" y="205152"/>
                </a:lnTo>
                <a:lnTo>
                  <a:pt x="139349" y="191455"/>
                </a:lnTo>
                <a:lnTo>
                  <a:pt x="146239" y="183802"/>
                </a:lnTo>
                <a:lnTo>
                  <a:pt x="152739" y="175843"/>
                </a:lnTo>
                <a:lnTo>
                  <a:pt x="158976" y="167679"/>
                </a:lnTo>
                <a:lnTo>
                  <a:pt x="164086" y="160331"/>
                </a:lnTo>
                <a:lnTo>
                  <a:pt x="168446" y="153528"/>
                </a:lnTo>
                <a:lnTo>
                  <a:pt x="172305" y="147087"/>
                </a:lnTo>
                <a:lnTo>
                  <a:pt x="175830" y="139936"/>
                </a:lnTo>
                <a:lnTo>
                  <a:pt x="188331" y="110467"/>
                </a:lnTo>
                <a:lnTo>
                  <a:pt x="194194" y="96985"/>
                </a:lnTo>
                <a:lnTo>
                  <a:pt x="199973" y="81469"/>
                </a:lnTo>
                <a:lnTo>
                  <a:pt x="202847" y="72378"/>
                </a:lnTo>
                <a:lnTo>
                  <a:pt x="208582" y="52117"/>
                </a:lnTo>
                <a:lnTo>
                  <a:pt x="211765" y="38032"/>
                </a:lnTo>
                <a:lnTo>
                  <a:pt x="213809" y="21229"/>
                </a:lnTo>
                <a:lnTo>
                  <a:pt x="211549" y="12239"/>
                </a:lnTo>
                <a:lnTo>
                  <a:pt x="209613" y="7175"/>
                </a:lnTo>
                <a:lnTo>
                  <a:pt x="207370" y="3799"/>
                </a:lnTo>
                <a:lnTo>
                  <a:pt x="204922" y="1548"/>
                </a:lnTo>
                <a:lnTo>
                  <a:pt x="202337" y="47"/>
                </a:lnTo>
                <a:lnTo>
                  <a:pt x="198709" y="0"/>
                </a:lnTo>
                <a:lnTo>
                  <a:pt x="194385" y="920"/>
                </a:lnTo>
                <a:lnTo>
                  <a:pt x="182859" y="4690"/>
                </a:lnTo>
                <a:lnTo>
                  <a:pt x="176312" y="9894"/>
                </a:lnTo>
                <a:lnTo>
                  <a:pt x="174692" y="13232"/>
                </a:lnTo>
                <a:lnTo>
                  <a:pt x="172891" y="22020"/>
                </a:lnTo>
                <a:lnTo>
                  <a:pt x="171877" y="37677"/>
                </a:lnTo>
                <a:lnTo>
                  <a:pt x="171576" y="63483"/>
                </a:lnTo>
                <a:lnTo>
                  <a:pt x="171462" y="116873"/>
                </a:lnTo>
                <a:lnTo>
                  <a:pt x="173995" y="134122"/>
                </a:lnTo>
                <a:lnTo>
                  <a:pt x="178296" y="151314"/>
                </a:lnTo>
                <a:lnTo>
                  <a:pt x="183383" y="168480"/>
                </a:lnTo>
                <a:lnTo>
                  <a:pt x="185120" y="178010"/>
                </a:lnTo>
                <a:lnTo>
                  <a:pt x="186279" y="188174"/>
                </a:lnTo>
                <a:lnTo>
                  <a:pt x="187051" y="198760"/>
                </a:lnTo>
                <a:lnTo>
                  <a:pt x="188519" y="208674"/>
                </a:lnTo>
                <a:lnTo>
                  <a:pt x="192689" y="227310"/>
                </a:lnTo>
                <a:lnTo>
                  <a:pt x="208706" y="291765"/>
                </a:lnTo>
                <a:lnTo>
                  <a:pt x="210575" y="303063"/>
                </a:lnTo>
                <a:lnTo>
                  <a:pt x="211821" y="314405"/>
                </a:lnTo>
                <a:lnTo>
                  <a:pt x="212652" y="325776"/>
                </a:lnTo>
                <a:lnTo>
                  <a:pt x="213206" y="340025"/>
                </a:lnTo>
                <a:lnTo>
                  <a:pt x="213984" y="389076"/>
                </a:lnTo>
                <a:lnTo>
                  <a:pt x="214270" y="448639"/>
                </a:lnTo>
                <a:lnTo>
                  <a:pt x="211753" y="467312"/>
                </a:lnTo>
                <a:lnTo>
                  <a:pt x="206508" y="485135"/>
                </a:lnTo>
                <a:lnTo>
                  <a:pt x="202442" y="493889"/>
                </a:lnTo>
                <a:lnTo>
                  <a:pt x="197826" y="502582"/>
                </a:lnTo>
                <a:lnTo>
                  <a:pt x="192845" y="513140"/>
                </a:lnTo>
                <a:lnTo>
                  <a:pt x="182228" y="537571"/>
                </a:lnTo>
                <a:lnTo>
                  <a:pt x="176730" y="547896"/>
                </a:lnTo>
                <a:lnTo>
                  <a:pt x="171160" y="556685"/>
                </a:lnTo>
                <a:lnTo>
                  <a:pt x="165542" y="564448"/>
                </a:lnTo>
                <a:lnTo>
                  <a:pt x="159892" y="570577"/>
                </a:lnTo>
                <a:lnTo>
                  <a:pt x="154219" y="575615"/>
                </a:lnTo>
                <a:lnTo>
                  <a:pt x="148533" y="579927"/>
                </a:lnTo>
                <a:lnTo>
                  <a:pt x="141884" y="583753"/>
                </a:lnTo>
                <a:lnTo>
                  <a:pt x="134595" y="587256"/>
                </a:lnTo>
                <a:lnTo>
                  <a:pt x="126878" y="590545"/>
                </a:lnTo>
                <a:lnTo>
                  <a:pt x="113223" y="596738"/>
                </a:lnTo>
                <a:lnTo>
                  <a:pt x="106914" y="599724"/>
                </a:lnTo>
                <a:lnTo>
                  <a:pt x="100805" y="601714"/>
                </a:lnTo>
                <a:lnTo>
                  <a:pt x="94825" y="603040"/>
                </a:lnTo>
                <a:lnTo>
                  <a:pt x="88934" y="603925"/>
                </a:lnTo>
                <a:lnTo>
                  <a:pt x="84055" y="604514"/>
                </a:lnTo>
                <a:lnTo>
                  <a:pt x="79849" y="604908"/>
                </a:lnTo>
                <a:lnTo>
                  <a:pt x="76093" y="605170"/>
                </a:lnTo>
                <a:lnTo>
                  <a:pt x="70731" y="604392"/>
                </a:lnTo>
                <a:lnTo>
                  <a:pt x="64299" y="602921"/>
                </a:lnTo>
                <a:lnTo>
                  <a:pt x="57154" y="600988"/>
                </a:lnTo>
                <a:lnTo>
                  <a:pt x="50485" y="598746"/>
                </a:lnTo>
                <a:lnTo>
                  <a:pt x="44135" y="596300"/>
                </a:lnTo>
                <a:lnTo>
                  <a:pt x="37995" y="593716"/>
                </a:lnTo>
                <a:lnTo>
                  <a:pt x="31045" y="590088"/>
                </a:lnTo>
                <a:lnTo>
                  <a:pt x="23554" y="585765"/>
                </a:lnTo>
                <a:lnTo>
                  <a:pt x="15702" y="580978"/>
                </a:lnTo>
                <a:lnTo>
                  <a:pt x="10468" y="576834"/>
                </a:lnTo>
                <a:lnTo>
                  <a:pt x="6979" y="573119"/>
                </a:lnTo>
                <a:lnTo>
                  <a:pt x="0" y="5628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59"/>
          <p:cNvSpPr/>
          <p:nvPr/>
        </p:nvSpPr>
        <p:spPr>
          <a:xfrm>
            <a:off x="8112442" y="3943350"/>
            <a:ext cx="342901" cy="51436"/>
          </a:xfrm>
          <a:custGeom>
            <a:avLst/>
            <a:gdLst/>
            <a:ahLst/>
            <a:cxnLst/>
            <a:rect l="0" t="0" r="0" b="0"/>
            <a:pathLst>
              <a:path w="342901" h="51436">
                <a:moveTo>
                  <a:pt x="0" y="51435"/>
                </a:moveTo>
                <a:lnTo>
                  <a:pt x="13653" y="51435"/>
                </a:lnTo>
                <a:lnTo>
                  <a:pt x="19579" y="50482"/>
                </a:lnTo>
                <a:lnTo>
                  <a:pt x="25435" y="48895"/>
                </a:lnTo>
                <a:lnTo>
                  <a:pt x="31245" y="46884"/>
                </a:lnTo>
                <a:lnTo>
                  <a:pt x="41785" y="44591"/>
                </a:lnTo>
                <a:lnTo>
                  <a:pt x="55480" y="42110"/>
                </a:lnTo>
                <a:lnTo>
                  <a:pt x="71277" y="39503"/>
                </a:lnTo>
                <a:lnTo>
                  <a:pt x="84665" y="36812"/>
                </a:lnTo>
                <a:lnTo>
                  <a:pt x="96449" y="34067"/>
                </a:lnTo>
                <a:lnTo>
                  <a:pt x="107161" y="31284"/>
                </a:lnTo>
                <a:lnTo>
                  <a:pt x="118113" y="29428"/>
                </a:lnTo>
                <a:lnTo>
                  <a:pt x="129225" y="28191"/>
                </a:lnTo>
                <a:lnTo>
                  <a:pt x="140443" y="27366"/>
                </a:lnTo>
                <a:lnTo>
                  <a:pt x="150779" y="25864"/>
                </a:lnTo>
                <a:lnTo>
                  <a:pt x="160526" y="23910"/>
                </a:lnTo>
                <a:lnTo>
                  <a:pt x="169882" y="21655"/>
                </a:lnTo>
                <a:lnTo>
                  <a:pt x="184693" y="19199"/>
                </a:lnTo>
                <a:lnTo>
                  <a:pt x="224008" y="13930"/>
                </a:lnTo>
                <a:lnTo>
                  <a:pt x="243636" y="12144"/>
                </a:lnTo>
                <a:lnTo>
                  <a:pt x="262436" y="10953"/>
                </a:lnTo>
                <a:lnTo>
                  <a:pt x="306042" y="9278"/>
                </a:lnTo>
                <a:lnTo>
                  <a:pt x="315470" y="9042"/>
                </a:lnTo>
                <a:lnTo>
                  <a:pt x="322709" y="7933"/>
                </a:lnTo>
                <a:lnTo>
                  <a:pt x="328486" y="6241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60"/>
          <p:cNvSpPr/>
          <p:nvPr/>
        </p:nvSpPr>
        <p:spPr>
          <a:xfrm>
            <a:off x="8204282" y="3857625"/>
            <a:ext cx="113901" cy="291466"/>
          </a:xfrm>
          <a:custGeom>
            <a:avLst/>
            <a:gdLst/>
            <a:ahLst/>
            <a:cxnLst/>
            <a:rect l="0" t="0" r="0" b="0"/>
            <a:pathLst>
              <a:path w="113901" h="291466">
                <a:moveTo>
                  <a:pt x="11030" y="0"/>
                </a:moveTo>
                <a:lnTo>
                  <a:pt x="1929" y="4550"/>
                </a:lnTo>
                <a:lnTo>
                  <a:pt x="200" y="7796"/>
                </a:lnTo>
                <a:lnTo>
                  <a:pt x="0" y="11865"/>
                </a:lnTo>
                <a:lnTo>
                  <a:pt x="1365" y="20513"/>
                </a:lnTo>
                <a:lnTo>
                  <a:pt x="1972" y="27532"/>
                </a:lnTo>
                <a:lnTo>
                  <a:pt x="4782" y="36366"/>
                </a:lnTo>
                <a:lnTo>
                  <a:pt x="6865" y="41389"/>
                </a:lnTo>
                <a:lnTo>
                  <a:pt x="9206" y="46643"/>
                </a:lnTo>
                <a:lnTo>
                  <a:pt x="14348" y="57560"/>
                </a:lnTo>
                <a:lnTo>
                  <a:pt x="22597" y="74416"/>
                </a:lnTo>
                <a:lnTo>
                  <a:pt x="27314" y="82948"/>
                </a:lnTo>
                <a:lnTo>
                  <a:pt x="40175" y="105128"/>
                </a:lnTo>
                <a:lnTo>
                  <a:pt x="44747" y="114853"/>
                </a:lnTo>
                <a:lnTo>
                  <a:pt x="47796" y="123241"/>
                </a:lnTo>
                <a:lnTo>
                  <a:pt x="49828" y="130738"/>
                </a:lnTo>
                <a:lnTo>
                  <a:pt x="54993" y="142404"/>
                </a:lnTo>
                <a:lnTo>
                  <a:pt x="62246" y="156848"/>
                </a:lnTo>
                <a:lnTo>
                  <a:pt x="70892" y="173146"/>
                </a:lnTo>
                <a:lnTo>
                  <a:pt x="76656" y="186868"/>
                </a:lnTo>
                <a:lnTo>
                  <a:pt x="80497" y="198873"/>
                </a:lnTo>
                <a:lnTo>
                  <a:pt x="83059" y="209735"/>
                </a:lnTo>
                <a:lnTo>
                  <a:pt x="85719" y="218881"/>
                </a:lnTo>
                <a:lnTo>
                  <a:pt x="88445" y="226883"/>
                </a:lnTo>
                <a:lnTo>
                  <a:pt x="91215" y="234123"/>
                </a:lnTo>
                <a:lnTo>
                  <a:pt x="93062" y="239902"/>
                </a:lnTo>
                <a:lnTo>
                  <a:pt x="95113" y="248863"/>
                </a:lnTo>
                <a:lnTo>
                  <a:pt x="95660" y="253538"/>
                </a:lnTo>
                <a:lnTo>
                  <a:pt x="96026" y="258560"/>
                </a:lnTo>
                <a:lnTo>
                  <a:pt x="96268" y="263814"/>
                </a:lnTo>
                <a:lnTo>
                  <a:pt x="97384" y="268268"/>
                </a:lnTo>
                <a:lnTo>
                  <a:pt x="99079" y="272190"/>
                </a:lnTo>
                <a:lnTo>
                  <a:pt x="102550" y="279088"/>
                </a:lnTo>
                <a:lnTo>
                  <a:pt x="103476" y="282261"/>
                </a:lnTo>
                <a:lnTo>
                  <a:pt x="11390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61"/>
          <p:cNvSpPr/>
          <p:nvPr/>
        </p:nvSpPr>
        <p:spPr>
          <a:xfrm>
            <a:off x="8461216" y="3686175"/>
            <a:ext cx="211741" cy="436582"/>
          </a:xfrm>
          <a:custGeom>
            <a:avLst/>
            <a:gdLst/>
            <a:ahLst/>
            <a:cxnLst/>
            <a:rect l="0" t="0" r="0" b="0"/>
            <a:pathLst>
              <a:path w="211741" h="436582">
                <a:moveTo>
                  <a:pt x="122714" y="120015"/>
                </a:moveTo>
                <a:lnTo>
                  <a:pt x="127265" y="110913"/>
                </a:lnTo>
                <a:lnTo>
                  <a:pt x="132039" y="103904"/>
                </a:lnTo>
                <a:lnTo>
                  <a:pt x="134645" y="100702"/>
                </a:lnTo>
                <a:lnTo>
                  <a:pt x="137542" y="94604"/>
                </a:lnTo>
                <a:lnTo>
                  <a:pt x="139172" y="85816"/>
                </a:lnTo>
                <a:lnTo>
                  <a:pt x="139401" y="82928"/>
                </a:lnTo>
                <a:lnTo>
                  <a:pt x="138600" y="81002"/>
                </a:lnTo>
                <a:lnTo>
                  <a:pt x="137116" y="79719"/>
                </a:lnTo>
                <a:lnTo>
                  <a:pt x="135173" y="78864"/>
                </a:lnTo>
                <a:lnTo>
                  <a:pt x="131971" y="79245"/>
                </a:lnTo>
                <a:lnTo>
                  <a:pt x="127933" y="80453"/>
                </a:lnTo>
                <a:lnTo>
                  <a:pt x="123336" y="82210"/>
                </a:lnTo>
                <a:lnTo>
                  <a:pt x="118367" y="84334"/>
                </a:lnTo>
                <a:lnTo>
                  <a:pt x="107764" y="89234"/>
                </a:lnTo>
                <a:lnTo>
                  <a:pt x="89082" y="97127"/>
                </a:lnTo>
                <a:lnTo>
                  <a:pt x="77433" y="101899"/>
                </a:lnTo>
                <a:lnTo>
                  <a:pt x="67761" y="106985"/>
                </a:lnTo>
                <a:lnTo>
                  <a:pt x="59408" y="112281"/>
                </a:lnTo>
                <a:lnTo>
                  <a:pt x="51935" y="117716"/>
                </a:lnTo>
                <a:lnTo>
                  <a:pt x="45048" y="122292"/>
                </a:lnTo>
                <a:lnTo>
                  <a:pt x="38552" y="126296"/>
                </a:lnTo>
                <a:lnTo>
                  <a:pt x="32315" y="129917"/>
                </a:lnTo>
                <a:lnTo>
                  <a:pt x="26253" y="135189"/>
                </a:lnTo>
                <a:lnTo>
                  <a:pt x="20307" y="141561"/>
                </a:lnTo>
                <a:lnTo>
                  <a:pt x="14437" y="148666"/>
                </a:lnTo>
                <a:lnTo>
                  <a:pt x="9572" y="155308"/>
                </a:lnTo>
                <a:lnTo>
                  <a:pt x="5377" y="161641"/>
                </a:lnTo>
                <a:lnTo>
                  <a:pt x="1626" y="167768"/>
                </a:lnTo>
                <a:lnTo>
                  <a:pt x="78" y="173758"/>
                </a:lnTo>
                <a:lnTo>
                  <a:pt x="0" y="179656"/>
                </a:lnTo>
                <a:lnTo>
                  <a:pt x="899" y="185493"/>
                </a:lnTo>
                <a:lnTo>
                  <a:pt x="4439" y="194519"/>
                </a:lnTo>
                <a:lnTo>
                  <a:pt x="6716" y="198259"/>
                </a:lnTo>
                <a:lnTo>
                  <a:pt x="10140" y="201705"/>
                </a:lnTo>
                <a:lnTo>
                  <a:pt x="14327" y="204955"/>
                </a:lnTo>
                <a:lnTo>
                  <a:pt x="19023" y="208074"/>
                </a:lnTo>
                <a:lnTo>
                  <a:pt x="24059" y="210153"/>
                </a:lnTo>
                <a:lnTo>
                  <a:pt x="29321" y="211540"/>
                </a:lnTo>
                <a:lnTo>
                  <a:pt x="34735" y="212464"/>
                </a:lnTo>
                <a:lnTo>
                  <a:pt x="40248" y="214033"/>
                </a:lnTo>
                <a:lnTo>
                  <a:pt x="45829" y="216030"/>
                </a:lnTo>
                <a:lnTo>
                  <a:pt x="51455" y="218315"/>
                </a:lnTo>
                <a:lnTo>
                  <a:pt x="57111" y="220791"/>
                </a:lnTo>
                <a:lnTo>
                  <a:pt x="68474" y="226082"/>
                </a:lnTo>
                <a:lnTo>
                  <a:pt x="75124" y="228826"/>
                </a:lnTo>
                <a:lnTo>
                  <a:pt x="82415" y="231608"/>
                </a:lnTo>
                <a:lnTo>
                  <a:pt x="90132" y="234415"/>
                </a:lnTo>
                <a:lnTo>
                  <a:pt x="97184" y="238192"/>
                </a:lnTo>
                <a:lnTo>
                  <a:pt x="103789" y="242614"/>
                </a:lnTo>
                <a:lnTo>
                  <a:pt x="110097" y="247468"/>
                </a:lnTo>
                <a:lnTo>
                  <a:pt x="117160" y="252608"/>
                </a:lnTo>
                <a:lnTo>
                  <a:pt x="132628" y="263400"/>
                </a:lnTo>
                <a:lnTo>
                  <a:pt x="139801" y="268945"/>
                </a:lnTo>
                <a:lnTo>
                  <a:pt x="146488" y="274547"/>
                </a:lnTo>
                <a:lnTo>
                  <a:pt x="152850" y="280186"/>
                </a:lnTo>
                <a:lnTo>
                  <a:pt x="158045" y="285850"/>
                </a:lnTo>
                <a:lnTo>
                  <a:pt x="162461" y="291532"/>
                </a:lnTo>
                <a:lnTo>
                  <a:pt x="166357" y="297224"/>
                </a:lnTo>
                <a:lnTo>
                  <a:pt x="169906" y="302924"/>
                </a:lnTo>
                <a:lnTo>
                  <a:pt x="176390" y="314338"/>
                </a:lnTo>
                <a:lnTo>
                  <a:pt x="179453" y="322906"/>
                </a:lnTo>
                <a:lnTo>
                  <a:pt x="182448" y="333381"/>
                </a:lnTo>
                <a:lnTo>
                  <a:pt x="185397" y="345126"/>
                </a:lnTo>
                <a:lnTo>
                  <a:pt x="186410" y="354862"/>
                </a:lnTo>
                <a:lnTo>
                  <a:pt x="186132" y="363257"/>
                </a:lnTo>
                <a:lnTo>
                  <a:pt x="184996" y="370758"/>
                </a:lnTo>
                <a:lnTo>
                  <a:pt x="182333" y="379570"/>
                </a:lnTo>
                <a:lnTo>
                  <a:pt x="178652" y="389254"/>
                </a:lnTo>
                <a:lnTo>
                  <a:pt x="174294" y="399520"/>
                </a:lnTo>
                <a:lnTo>
                  <a:pt x="170436" y="407316"/>
                </a:lnTo>
                <a:lnTo>
                  <a:pt x="166910" y="413467"/>
                </a:lnTo>
                <a:lnTo>
                  <a:pt x="160455" y="422840"/>
                </a:lnTo>
                <a:lnTo>
                  <a:pt x="154410" y="430181"/>
                </a:lnTo>
                <a:lnTo>
                  <a:pt x="151465" y="432520"/>
                </a:lnTo>
                <a:lnTo>
                  <a:pt x="145652" y="435119"/>
                </a:lnTo>
                <a:lnTo>
                  <a:pt x="141816" y="435811"/>
                </a:lnTo>
                <a:lnTo>
                  <a:pt x="137353" y="436273"/>
                </a:lnTo>
                <a:lnTo>
                  <a:pt x="132474" y="436581"/>
                </a:lnTo>
                <a:lnTo>
                  <a:pt x="128268" y="435834"/>
                </a:lnTo>
                <a:lnTo>
                  <a:pt x="124511" y="434383"/>
                </a:lnTo>
                <a:lnTo>
                  <a:pt x="121055" y="432464"/>
                </a:lnTo>
                <a:lnTo>
                  <a:pt x="114674" y="430331"/>
                </a:lnTo>
                <a:lnTo>
                  <a:pt x="111639" y="429762"/>
                </a:lnTo>
                <a:lnTo>
                  <a:pt x="108663" y="427478"/>
                </a:lnTo>
                <a:lnTo>
                  <a:pt x="102817" y="419860"/>
                </a:lnTo>
                <a:lnTo>
                  <a:pt x="97043" y="410124"/>
                </a:lnTo>
                <a:lnTo>
                  <a:pt x="91301" y="398495"/>
                </a:lnTo>
                <a:lnTo>
                  <a:pt x="88437" y="391393"/>
                </a:lnTo>
                <a:lnTo>
                  <a:pt x="85575" y="383801"/>
                </a:lnTo>
                <a:lnTo>
                  <a:pt x="82395" y="370286"/>
                </a:lnTo>
                <a:lnTo>
                  <a:pt x="81547" y="364014"/>
                </a:lnTo>
                <a:lnTo>
                  <a:pt x="81935" y="356024"/>
                </a:lnTo>
                <a:lnTo>
                  <a:pt x="83145" y="346886"/>
                </a:lnTo>
                <a:lnTo>
                  <a:pt x="84904" y="336985"/>
                </a:lnTo>
                <a:lnTo>
                  <a:pt x="87030" y="326574"/>
                </a:lnTo>
                <a:lnTo>
                  <a:pt x="91931" y="304846"/>
                </a:lnTo>
                <a:lnTo>
                  <a:pt x="100046" y="271194"/>
                </a:lnTo>
                <a:lnTo>
                  <a:pt x="103792" y="260806"/>
                </a:lnTo>
                <a:lnTo>
                  <a:pt x="108194" y="251023"/>
                </a:lnTo>
                <a:lnTo>
                  <a:pt x="113034" y="241643"/>
                </a:lnTo>
                <a:lnTo>
                  <a:pt x="185462" y="112097"/>
                </a:lnTo>
                <a:lnTo>
                  <a:pt x="191216" y="100449"/>
                </a:lnTo>
                <a:lnTo>
                  <a:pt x="196005" y="89826"/>
                </a:lnTo>
                <a:lnTo>
                  <a:pt x="200149" y="79886"/>
                </a:lnTo>
                <a:lnTo>
                  <a:pt x="207295" y="63762"/>
                </a:lnTo>
                <a:lnTo>
                  <a:pt x="210533" y="56796"/>
                </a:lnTo>
                <a:lnTo>
                  <a:pt x="211740" y="51199"/>
                </a:lnTo>
                <a:lnTo>
                  <a:pt x="211593" y="46515"/>
                </a:lnTo>
                <a:lnTo>
                  <a:pt x="209839" y="36865"/>
                </a:lnTo>
                <a:lnTo>
                  <a:pt x="209373" y="30292"/>
                </a:lnTo>
                <a:lnTo>
                  <a:pt x="209062" y="23052"/>
                </a:lnTo>
                <a:lnTo>
                  <a:pt x="207902" y="18225"/>
                </a:lnTo>
                <a:lnTo>
                  <a:pt x="206176" y="15008"/>
                </a:lnTo>
                <a:lnTo>
                  <a:pt x="1912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62"/>
          <p:cNvSpPr/>
          <p:nvPr/>
        </p:nvSpPr>
        <p:spPr>
          <a:xfrm>
            <a:off x="8714209" y="3677955"/>
            <a:ext cx="272469" cy="402363"/>
          </a:xfrm>
          <a:custGeom>
            <a:avLst/>
            <a:gdLst/>
            <a:ahLst/>
            <a:cxnLst/>
            <a:rect l="0" t="0" r="0" b="0"/>
            <a:pathLst>
              <a:path w="272469" h="402363">
                <a:moveTo>
                  <a:pt x="195475" y="8220"/>
                </a:moveTo>
                <a:lnTo>
                  <a:pt x="209129" y="3669"/>
                </a:lnTo>
                <a:lnTo>
                  <a:pt x="215055" y="2328"/>
                </a:lnTo>
                <a:lnTo>
                  <a:pt x="220910" y="1434"/>
                </a:lnTo>
                <a:lnTo>
                  <a:pt x="226721" y="839"/>
                </a:lnTo>
                <a:lnTo>
                  <a:pt x="232498" y="442"/>
                </a:lnTo>
                <a:lnTo>
                  <a:pt x="238254" y="177"/>
                </a:lnTo>
                <a:lnTo>
                  <a:pt x="243997" y="0"/>
                </a:lnTo>
                <a:lnTo>
                  <a:pt x="244968" y="835"/>
                </a:lnTo>
                <a:lnTo>
                  <a:pt x="242759" y="2344"/>
                </a:lnTo>
                <a:lnTo>
                  <a:pt x="238427" y="4302"/>
                </a:lnTo>
                <a:lnTo>
                  <a:pt x="228873" y="7513"/>
                </a:lnTo>
                <a:lnTo>
                  <a:pt x="200477" y="16160"/>
                </a:lnTo>
                <a:lnTo>
                  <a:pt x="186427" y="19229"/>
                </a:lnTo>
                <a:lnTo>
                  <a:pt x="173251" y="21274"/>
                </a:lnTo>
                <a:lnTo>
                  <a:pt x="160657" y="22638"/>
                </a:lnTo>
                <a:lnTo>
                  <a:pt x="149402" y="23546"/>
                </a:lnTo>
                <a:lnTo>
                  <a:pt x="139042" y="24153"/>
                </a:lnTo>
                <a:lnTo>
                  <a:pt x="115890" y="25006"/>
                </a:lnTo>
                <a:lnTo>
                  <a:pt x="110987" y="25125"/>
                </a:lnTo>
                <a:lnTo>
                  <a:pt x="105812" y="24253"/>
                </a:lnTo>
                <a:lnTo>
                  <a:pt x="100457" y="22718"/>
                </a:lnTo>
                <a:lnTo>
                  <a:pt x="94982" y="20743"/>
                </a:lnTo>
                <a:lnTo>
                  <a:pt x="89428" y="19426"/>
                </a:lnTo>
                <a:lnTo>
                  <a:pt x="83819" y="18548"/>
                </a:lnTo>
                <a:lnTo>
                  <a:pt x="78175" y="17963"/>
                </a:lnTo>
                <a:lnTo>
                  <a:pt x="73461" y="17572"/>
                </a:lnTo>
                <a:lnTo>
                  <a:pt x="65682" y="17139"/>
                </a:lnTo>
                <a:lnTo>
                  <a:pt x="63227" y="17976"/>
                </a:lnTo>
                <a:lnTo>
                  <a:pt x="61590" y="19486"/>
                </a:lnTo>
                <a:lnTo>
                  <a:pt x="58962" y="24203"/>
                </a:lnTo>
                <a:lnTo>
                  <a:pt x="53956" y="29572"/>
                </a:lnTo>
                <a:lnTo>
                  <a:pt x="52552" y="32932"/>
                </a:lnTo>
                <a:lnTo>
                  <a:pt x="50991" y="41745"/>
                </a:lnTo>
                <a:lnTo>
                  <a:pt x="47758" y="52012"/>
                </a:lnTo>
                <a:lnTo>
                  <a:pt x="43146" y="62925"/>
                </a:lnTo>
                <a:lnTo>
                  <a:pt x="37921" y="74126"/>
                </a:lnTo>
                <a:lnTo>
                  <a:pt x="21134" y="108248"/>
                </a:lnTo>
                <a:lnTo>
                  <a:pt x="18288" y="116816"/>
                </a:lnTo>
                <a:lnTo>
                  <a:pt x="15438" y="127289"/>
                </a:lnTo>
                <a:lnTo>
                  <a:pt x="12586" y="139034"/>
                </a:lnTo>
                <a:lnTo>
                  <a:pt x="6876" y="164785"/>
                </a:lnTo>
                <a:lnTo>
                  <a:pt x="4020" y="178318"/>
                </a:lnTo>
                <a:lnTo>
                  <a:pt x="2116" y="188294"/>
                </a:lnTo>
                <a:lnTo>
                  <a:pt x="847" y="195897"/>
                </a:lnTo>
                <a:lnTo>
                  <a:pt x="0" y="201918"/>
                </a:lnTo>
                <a:lnTo>
                  <a:pt x="388" y="206884"/>
                </a:lnTo>
                <a:lnTo>
                  <a:pt x="1600" y="211148"/>
                </a:lnTo>
                <a:lnTo>
                  <a:pt x="3360" y="214943"/>
                </a:lnTo>
                <a:lnTo>
                  <a:pt x="5487" y="217472"/>
                </a:lnTo>
                <a:lnTo>
                  <a:pt x="7856" y="219159"/>
                </a:lnTo>
                <a:lnTo>
                  <a:pt x="10388" y="220284"/>
                </a:lnTo>
                <a:lnTo>
                  <a:pt x="13029" y="220081"/>
                </a:lnTo>
                <a:lnTo>
                  <a:pt x="15742" y="218993"/>
                </a:lnTo>
                <a:lnTo>
                  <a:pt x="22249" y="215244"/>
                </a:lnTo>
                <a:lnTo>
                  <a:pt x="31491" y="210403"/>
                </a:lnTo>
                <a:lnTo>
                  <a:pt x="47405" y="202322"/>
                </a:lnTo>
                <a:lnTo>
                  <a:pt x="51994" y="199534"/>
                </a:lnTo>
                <a:lnTo>
                  <a:pt x="59633" y="193896"/>
                </a:lnTo>
                <a:lnTo>
                  <a:pt x="64909" y="191059"/>
                </a:lnTo>
                <a:lnTo>
                  <a:pt x="71284" y="188215"/>
                </a:lnTo>
                <a:lnTo>
                  <a:pt x="78392" y="185366"/>
                </a:lnTo>
                <a:lnTo>
                  <a:pt x="87892" y="180610"/>
                </a:lnTo>
                <a:lnTo>
                  <a:pt x="98988" y="174581"/>
                </a:lnTo>
                <a:lnTo>
                  <a:pt x="111149" y="167705"/>
                </a:lnTo>
                <a:lnTo>
                  <a:pt x="121160" y="163121"/>
                </a:lnTo>
                <a:lnTo>
                  <a:pt x="129740" y="160064"/>
                </a:lnTo>
                <a:lnTo>
                  <a:pt x="137364" y="158027"/>
                </a:lnTo>
                <a:lnTo>
                  <a:pt x="144352" y="155716"/>
                </a:lnTo>
                <a:lnTo>
                  <a:pt x="150916" y="153223"/>
                </a:lnTo>
                <a:lnTo>
                  <a:pt x="157196" y="150608"/>
                </a:lnTo>
                <a:lnTo>
                  <a:pt x="163289" y="148866"/>
                </a:lnTo>
                <a:lnTo>
                  <a:pt x="169254" y="147704"/>
                </a:lnTo>
                <a:lnTo>
                  <a:pt x="175138" y="146929"/>
                </a:lnTo>
                <a:lnTo>
                  <a:pt x="180965" y="147365"/>
                </a:lnTo>
                <a:lnTo>
                  <a:pt x="186754" y="148608"/>
                </a:lnTo>
                <a:lnTo>
                  <a:pt x="192520" y="150390"/>
                </a:lnTo>
                <a:lnTo>
                  <a:pt x="199220" y="151577"/>
                </a:lnTo>
                <a:lnTo>
                  <a:pt x="206544" y="152369"/>
                </a:lnTo>
                <a:lnTo>
                  <a:pt x="214284" y="152896"/>
                </a:lnTo>
                <a:lnTo>
                  <a:pt x="220398" y="155154"/>
                </a:lnTo>
                <a:lnTo>
                  <a:pt x="225425" y="158563"/>
                </a:lnTo>
                <a:lnTo>
                  <a:pt x="229730" y="162741"/>
                </a:lnTo>
                <a:lnTo>
                  <a:pt x="234504" y="166479"/>
                </a:lnTo>
                <a:lnTo>
                  <a:pt x="239592" y="169923"/>
                </a:lnTo>
                <a:lnTo>
                  <a:pt x="244889" y="173172"/>
                </a:lnTo>
                <a:lnTo>
                  <a:pt x="253314" y="181862"/>
                </a:lnTo>
                <a:lnTo>
                  <a:pt x="260235" y="192074"/>
                </a:lnTo>
                <a:lnTo>
                  <a:pt x="266484" y="202963"/>
                </a:lnTo>
                <a:lnTo>
                  <a:pt x="268532" y="209486"/>
                </a:lnTo>
                <a:lnTo>
                  <a:pt x="269898" y="216692"/>
                </a:lnTo>
                <a:lnTo>
                  <a:pt x="270808" y="224354"/>
                </a:lnTo>
                <a:lnTo>
                  <a:pt x="271415" y="231366"/>
                </a:lnTo>
                <a:lnTo>
                  <a:pt x="271820" y="237947"/>
                </a:lnTo>
                <a:lnTo>
                  <a:pt x="272089" y="244238"/>
                </a:lnTo>
                <a:lnTo>
                  <a:pt x="272388" y="258849"/>
                </a:lnTo>
                <a:lnTo>
                  <a:pt x="272468" y="266746"/>
                </a:lnTo>
                <a:lnTo>
                  <a:pt x="271569" y="274868"/>
                </a:lnTo>
                <a:lnTo>
                  <a:pt x="270017" y="283140"/>
                </a:lnTo>
                <a:lnTo>
                  <a:pt x="268030" y="291513"/>
                </a:lnTo>
                <a:lnTo>
                  <a:pt x="264801" y="298999"/>
                </a:lnTo>
                <a:lnTo>
                  <a:pt x="260743" y="305895"/>
                </a:lnTo>
                <a:lnTo>
                  <a:pt x="256132" y="312397"/>
                </a:lnTo>
                <a:lnTo>
                  <a:pt x="250201" y="321495"/>
                </a:lnTo>
                <a:lnTo>
                  <a:pt x="235991" y="344303"/>
                </a:lnTo>
                <a:lnTo>
                  <a:pt x="229153" y="353243"/>
                </a:lnTo>
                <a:lnTo>
                  <a:pt x="222689" y="360155"/>
                </a:lnTo>
                <a:lnTo>
                  <a:pt x="216476" y="365716"/>
                </a:lnTo>
                <a:lnTo>
                  <a:pt x="209476" y="371328"/>
                </a:lnTo>
                <a:lnTo>
                  <a:pt x="201952" y="376974"/>
                </a:lnTo>
                <a:lnTo>
                  <a:pt x="194078" y="382644"/>
                </a:lnTo>
                <a:lnTo>
                  <a:pt x="187877" y="387375"/>
                </a:lnTo>
                <a:lnTo>
                  <a:pt x="182789" y="391483"/>
                </a:lnTo>
                <a:lnTo>
                  <a:pt x="178445" y="395173"/>
                </a:lnTo>
                <a:lnTo>
                  <a:pt x="173645" y="397634"/>
                </a:lnTo>
                <a:lnTo>
                  <a:pt x="168539" y="399274"/>
                </a:lnTo>
                <a:lnTo>
                  <a:pt x="163230" y="400368"/>
                </a:lnTo>
                <a:lnTo>
                  <a:pt x="154792" y="401583"/>
                </a:lnTo>
                <a:lnTo>
                  <a:pt x="146165" y="402362"/>
                </a:lnTo>
                <a:lnTo>
                  <a:pt x="144504" y="401474"/>
                </a:lnTo>
                <a:lnTo>
                  <a:pt x="140120" y="397947"/>
                </a:lnTo>
                <a:lnTo>
                  <a:pt x="137616" y="396625"/>
                </a:lnTo>
                <a:lnTo>
                  <a:pt x="129543" y="393813"/>
                </a:lnTo>
                <a:lnTo>
                  <a:pt x="126756" y="391964"/>
                </a:lnTo>
                <a:lnTo>
                  <a:pt x="118323" y="3854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63"/>
          <p:cNvSpPr/>
          <p:nvPr/>
        </p:nvSpPr>
        <p:spPr>
          <a:xfrm>
            <a:off x="6560819" y="4183379"/>
            <a:ext cx="102872" cy="308612"/>
          </a:xfrm>
          <a:custGeom>
            <a:avLst/>
            <a:gdLst/>
            <a:ahLst/>
            <a:cxnLst/>
            <a:rect l="0" t="0" r="0" b="0"/>
            <a:pathLst>
              <a:path w="102872" h="308612">
                <a:moveTo>
                  <a:pt x="0" y="0"/>
                </a:moveTo>
                <a:lnTo>
                  <a:pt x="0" y="9102"/>
                </a:lnTo>
                <a:lnTo>
                  <a:pt x="954" y="12736"/>
                </a:lnTo>
                <a:lnTo>
                  <a:pt x="2541" y="16111"/>
                </a:lnTo>
                <a:lnTo>
                  <a:pt x="4552" y="19313"/>
                </a:lnTo>
                <a:lnTo>
                  <a:pt x="6844" y="22401"/>
                </a:lnTo>
                <a:lnTo>
                  <a:pt x="9326" y="25411"/>
                </a:lnTo>
                <a:lnTo>
                  <a:pt x="11932" y="28371"/>
                </a:lnTo>
                <a:lnTo>
                  <a:pt x="13670" y="32250"/>
                </a:lnTo>
                <a:lnTo>
                  <a:pt x="15601" y="41639"/>
                </a:lnTo>
                <a:lnTo>
                  <a:pt x="17068" y="46809"/>
                </a:lnTo>
                <a:lnTo>
                  <a:pt x="18999" y="52161"/>
                </a:lnTo>
                <a:lnTo>
                  <a:pt x="21238" y="57634"/>
                </a:lnTo>
                <a:lnTo>
                  <a:pt x="23684" y="63188"/>
                </a:lnTo>
                <a:lnTo>
                  <a:pt x="28942" y="74439"/>
                </a:lnTo>
                <a:lnTo>
                  <a:pt x="31677" y="83916"/>
                </a:lnTo>
                <a:lnTo>
                  <a:pt x="34453" y="95949"/>
                </a:lnTo>
                <a:lnTo>
                  <a:pt x="40078" y="124559"/>
                </a:lnTo>
                <a:lnTo>
                  <a:pt x="48600" y="170892"/>
                </a:lnTo>
                <a:lnTo>
                  <a:pt x="54303" y="197237"/>
                </a:lnTo>
                <a:lnTo>
                  <a:pt x="70664" y="265903"/>
                </a:lnTo>
                <a:lnTo>
                  <a:pt x="72827" y="276329"/>
                </a:lnTo>
                <a:lnTo>
                  <a:pt x="74269" y="284232"/>
                </a:lnTo>
                <a:lnTo>
                  <a:pt x="76183" y="289501"/>
                </a:lnTo>
                <a:lnTo>
                  <a:pt x="78412" y="293013"/>
                </a:lnTo>
                <a:lnTo>
                  <a:pt x="86099" y="300496"/>
                </a:lnTo>
                <a:lnTo>
                  <a:pt x="88832" y="303202"/>
                </a:lnTo>
                <a:lnTo>
                  <a:pt x="91606" y="305005"/>
                </a:lnTo>
                <a:lnTo>
                  <a:pt x="94408" y="306207"/>
                </a:lnTo>
                <a:lnTo>
                  <a:pt x="102871" y="3086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64"/>
          <p:cNvSpPr/>
          <p:nvPr/>
        </p:nvSpPr>
        <p:spPr>
          <a:xfrm>
            <a:off x="6483667" y="4286250"/>
            <a:ext cx="265749" cy="77153"/>
          </a:xfrm>
          <a:custGeom>
            <a:avLst/>
            <a:gdLst/>
            <a:ahLst/>
            <a:cxnLst/>
            <a:rect l="0" t="0" r="0" b="0"/>
            <a:pathLst>
              <a:path w="265749" h="77153">
                <a:moveTo>
                  <a:pt x="0" y="77152"/>
                </a:moveTo>
                <a:lnTo>
                  <a:pt x="9102" y="72601"/>
                </a:lnTo>
                <a:lnTo>
                  <a:pt x="13688" y="71261"/>
                </a:lnTo>
                <a:lnTo>
                  <a:pt x="18650" y="70367"/>
                </a:lnTo>
                <a:lnTo>
                  <a:pt x="23864" y="69771"/>
                </a:lnTo>
                <a:lnTo>
                  <a:pt x="29244" y="68422"/>
                </a:lnTo>
                <a:lnTo>
                  <a:pt x="34736" y="66569"/>
                </a:lnTo>
                <a:lnTo>
                  <a:pt x="40303" y="64382"/>
                </a:lnTo>
                <a:lnTo>
                  <a:pt x="54107" y="59411"/>
                </a:lnTo>
                <a:lnTo>
                  <a:pt x="86253" y="48459"/>
                </a:lnTo>
                <a:lnTo>
                  <a:pt x="93697" y="46594"/>
                </a:lnTo>
                <a:lnTo>
                  <a:pt x="100565" y="45350"/>
                </a:lnTo>
                <a:lnTo>
                  <a:pt x="107048" y="44521"/>
                </a:lnTo>
                <a:lnTo>
                  <a:pt x="114228" y="43015"/>
                </a:lnTo>
                <a:lnTo>
                  <a:pt x="121872" y="41059"/>
                </a:lnTo>
                <a:lnTo>
                  <a:pt x="129826" y="38803"/>
                </a:lnTo>
                <a:lnTo>
                  <a:pt x="146283" y="33756"/>
                </a:lnTo>
                <a:lnTo>
                  <a:pt x="193784" y="18203"/>
                </a:lnTo>
                <a:lnTo>
                  <a:pt x="205389" y="14993"/>
                </a:lnTo>
                <a:lnTo>
                  <a:pt x="215031" y="12853"/>
                </a:lnTo>
                <a:lnTo>
                  <a:pt x="223364" y="11426"/>
                </a:lnTo>
                <a:lnTo>
                  <a:pt x="231777" y="9522"/>
                </a:lnTo>
                <a:lnTo>
                  <a:pt x="240243" y="7300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65"/>
          <p:cNvSpPr/>
          <p:nvPr/>
        </p:nvSpPr>
        <p:spPr>
          <a:xfrm>
            <a:off x="6749415" y="4157676"/>
            <a:ext cx="169696" cy="248590"/>
          </a:xfrm>
          <a:custGeom>
            <a:avLst/>
            <a:gdLst/>
            <a:ahLst/>
            <a:cxnLst/>
            <a:rect l="0" t="0" r="0" b="0"/>
            <a:pathLst>
              <a:path w="169696" h="248590">
                <a:moveTo>
                  <a:pt x="0" y="42849"/>
                </a:moveTo>
                <a:lnTo>
                  <a:pt x="4551" y="29196"/>
                </a:lnTo>
                <a:lnTo>
                  <a:pt x="7796" y="24222"/>
                </a:lnTo>
                <a:lnTo>
                  <a:pt x="11865" y="19953"/>
                </a:lnTo>
                <a:lnTo>
                  <a:pt x="16482" y="16155"/>
                </a:lnTo>
                <a:lnTo>
                  <a:pt x="21465" y="12670"/>
                </a:lnTo>
                <a:lnTo>
                  <a:pt x="26693" y="9395"/>
                </a:lnTo>
                <a:lnTo>
                  <a:pt x="32082" y="6258"/>
                </a:lnTo>
                <a:lnTo>
                  <a:pt x="37580" y="4168"/>
                </a:lnTo>
                <a:lnTo>
                  <a:pt x="43151" y="2774"/>
                </a:lnTo>
                <a:lnTo>
                  <a:pt x="48770" y="1844"/>
                </a:lnTo>
                <a:lnTo>
                  <a:pt x="54420" y="1225"/>
                </a:lnTo>
                <a:lnTo>
                  <a:pt x="60093" y="812"/>
                </a:lnTo>
                <a:lnTo>
                  <a:pt x="65779" y="537"/>
                </a:lnTo>
                <a:lnTo>
                  <a:pt x="77178" y="231"/>
                </a:lnTo>
                <a:lnTo>
                  <a:pt x="117158" y="0"/>
                </a:lnTo>
                <a:lnTo>
                  <a:pt x="121921" y="948"/>
                </a:lnTo>
                <a:lnTo>
                  <a:pt x="126048" y="2533"/>
                </a:lnTo>
                <a:lnTo>
                  <a:pt x="129751" y="4541"/>
                </a:lnTo>
                <a:lnTo>
                  <a:pt x="132221" y="6833"/>
                </a:lnTo>
                <a:lnTo>
                  <a:pt x="133867" y="9313"/>
                </a:lnTo>
                <a:lnTo>
                  <a:pt x="135696" y="14609"/>
                </a:lnTo>
                <a:lnTo>
                  <a:pt x="136509" y="20138"/>
                </a:lnTo>
                <a:lnTo>
                  <a:pt x="136726" y="23898"/>
                </a:lnTo>
                <a:lnTo>
                  <a:pt x="136967" y="33156"/>
                </a:lnTo>
                <a:lnTo>
                  <a:pt x="136078" y="38292"/>
                </a:lnTo>
                <a:lnTo>
                  <a:pt x="134534" y="43621"/>
                </a:lnTo>
                <a:lnTo>
                  <a:pt x="132552" y="49079"/>
                </a:lnTo>
                <a:lnTo>
                  <a:pt x="128372" y="56527"/>
                </a:lnTo>
                <a:lnTo>
                  <a:pt x="122729" y="65303"/>
                </a:lnTo>
                <a:lnTo>
                  <a:pt x="116109" y="74963"/>
                </a:lnTo>
                <a:lnTo>
                  <a:pt x="110743" y="83308"/>
                </a:lnTo>
                <a:lnTo>
                  <a:pt x="106214" y="90777"/>
                </a:lnTo>
                <a:lnTo>
                  <a:pt x="102241" y="97661"/>
                </a:lnTo>
                <a:lnTo>
                  <a:pt x="98641" y="103203"/>
                </a:lnTo>
                <a:lnTo>
                  <a:pt x="95288" y="107850"/>
                </a:lnTo>
                <a:lnTo>
                  <a:pt x="92100" y="111900"/>
                </a:lnTo>
                <a:lnTo>
                  <a:pt x="89022" y="115553"/>
                </a:lnTo>
                <a:lnTo>
                  <a:pt x="86018" y="118941"/>
                </a:lnTo>
                <a:lnTo>
                  <a:pt x="83063" y="122152"/>
                </a:lnTo>
                <a:lnTo>
                  <a:pt x="80140" y="124292"/>
                </a:lnTo>
                <a:lnTo>
                  <a:pt x="77239" y="125719"/>
                </a:lnTo>
                <a:lnTo>
                  <a:pt x="74352" y="126671"/>
                </a:lnTo>
                <a:lnTo>
                  <a:pt x="73380" y="127305"/>
                </a:lnTo>
                <a:lnTo>
                  <a:pt x="73686" y="127728"/>
                </a:lnTo>
                <a:lnTo>
                  <a:pt x="74841" y="128010"/>
                </a:lnTo>
                <a:lnTo>
                  <a:pt x="77516" y="128198"/>
                </a:lnTo>
                <a:lnTo>
                  <a:pt x="81205" y="128323"/>
                </a:lnTo>
                <a:lnTo>
                  <a:pt x="85569" y="128406"/>
                </a:lnTo>
                <a:lnTo>
                  <a:pt x="92289" y="129415"/>
                </a:lnTo>
                <a:lnTo>
                  <a:pt x="100578" y="131039"/>
                </a:lnTo>
                <a:lnTo>
                  <a:pt x="109914" y="133075"/>
                </a:lnTo>
                <a:lnTo>
                  <a:pt x="118044" y="134432"/>
                </a:lnTo>
                <a:lnTo>
                  <a:pt x="125368" y="135337"/>
                </a:lnTo>
                <a:lnTo>
                  <a:pt x="132156" y="135940"/>
                </a:lnTo>
                <a:lnTo>
                  <a:pt x="137634" y="137294"/>
                </a:lnTo>
                <a:lnTo>
                  <a:pt x="142238" y="139150"/>
                </a:lnTo>
                <a:lnTo>
                  <a:pt x="146260" y="141340"/>
                </a:lnTo>
                <a:lnTo>
                  <a:pt x="149894" y="143752"/>
                </a:lnTo>
                <a:lnTo>
                  <a:pt x="153269" y="146312"/>
                </a:lnTo>
                <a:lnTo>
                  <a:pt x="156471" y="148972"/>
                </a:lnTo>
                <a:lnTo>
                  <a:pt x="159559" y="151697"/>
                </a:lnTo>
                <a:lnTo>
                  <a:pt x="165530" y="157266"/>
                </a:lnTo>
                <a:lnTo>
                  <a:pt x="167503" y="160084"/>
                </a:lnTo>
                <a:lnTo>
                  <a:pt x="169695" y="165756"/>
                </a:lnTo>
                <a:lnTo>
                  <a:pt x="169328" y="169554"/>
                </a:lnTo>
                <a:lnTo>
                  <a:pt x="168130" y="173992"/>
                </a:lnTo>
                <a:lnTo>
                  <a:pt x="166379" y="178855"/>
                </a:lnTo>
                <a:lnTo>
                  <a:pt x="164259" y="183050"/>
                </a:lnTo>
                <a:lnTo>
                  <a:pt x="156725" y="194456"/>
                </a:lnTo>
                <a:lnTo>
                  <a:pt x="154013" y="199165"/>
                </a:lnTo>
                <a:lnTo>
                  <a:pt x="148460" y="209478"/>
                </a:lnTo>
                <a:lnTo>
                  <a:pt x="142817" y="220411"/>
                </a:lnTo>
                <a:lnTo>
                  <a:pt x="139979" y="225041"/>
                </a:lnTo>
                <a:lnTo>
                  <a:pt x="137134" y="229081"/>
                </a:lnTo>
                <a:lnTo>
                  <a:pt x="134285" y="232726"/>
                </a:lnTo>
                <a:lnTo>
                  <a:pt x="131433" y="236108"/>
                </a:lnTo>
                <a:lnTo>
                  <a:pt x="128579" y="239316"/>
                </a:lnTo>
                <a:lnTo>
                  <a:pt x="125725" y="242407"/>
                </a:lnTo>
                <a:lnTo>
                  <a:pt x="121916" y="244468"/>
                </a:lnTo>
                <a:lnTo>
                  <a:pt x="117472" y="245841"/>
                </a:lnTo>
                <a:lnTo>
                  <a:pt x="102869" y="2485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66"/>
          <p:cNvSpPr/>
          <p:nvPr/>
        </p:nvSpPr>
        <p:spPr>
          <a:xfrm>
            <a:off x="6998017" y="4245551"/>
            <a:ext cx="196782" cy="289726"/>
          </a:xfrm>
          <a:custGeom>
            <a:avLst/>
            <a:gdLst/>
            <a:ahLst/>
            <a:cxnLst/>
            <a:rect l="0" t="0" r="0" b="0"/>
            <a:pathLst>
              <a:path w="196782" h="289726">
                <a:moveTo>
                  <a:pt x="0" y="6409"/>
                </a:moveTo>
                <a:lnTo>
                  <a:pt x="9101" y="10959"/>
                </a:lnTo>
                <a:lnTo>
                  <a:pt x="11783" y="13253"/>
                </a:lnTo>
                <a:lnTo>
                  <a:pt x="13570" y="15734"/>
                </a:lnTo>
                <a:lnTo>
                  <a:pt x="14761" y="18340"/>
                </a:lnTo>
                <a:lnTo>
                  <a:pt x="17461" y="26745"/>
                </a:lnTo>
                <a:lnTo>
                  <a:pt x="25541" y="53865"/>
                </a:lnTo>
                <a:lnTo>
                  <a:pt x="30362" y="67574"/>
                </a:lnTo>
                <a:lnTo>
                  <a:pt x="35481" y="80523"/>
                </a:lnTo>
                <a:lnTo>
                  <a:pt x="45297" y="103166"/>
                </a:lnTo>
                <a:lnTo>
                  <a:pt x="52834" y="119579"/>
                </a:lnTo>
                <a:lnTo>
                  <a:pt x="56178" y="124719"/>
                </a:lnTo>
                <a:lnTo>
                  <a:pt x="59359" y="128144"/>
                </a:lnTo>
                <a:lnTo>
                  <a:pt x="62433" y="130428"/>
                </a:lnTo>
                <a:lnTo>
                  <a:pt x="68388" y="132966"/>
                </a:lnTo>
                <a:lnTo>
                  <a:pt x="71310" y="133643"/>
                </a:lnTo>
                <a:lnTo>
                  <a:pt x="74210" y="133141"/>
                </a:lnTo>
                <a:lnTo>
                  <a:pt x="79972" y="130044"/>
                </a:lnTo>
                <a:lnTo>
                  <a:pt x="83795" y="126932"/>
                </a:lnTo>
                <a:lnTo>
                  <a:pt x="88248" y="122953"/>
                </a:lnTo>
                <a:lnTo>
                  <a:pt x="93123" y="118395"/>
                </a:lnTo>
                <a:lnTo>
                  <a:pt x="98276" y="114404"/>
                </a:lnTo>
                <a:lnTo>
                  <a:pt x="103618" y="110790"/>
                </a:lnTo>
                <a:lnTo>
                  <a:pt x="109084" y="107429"/>
                </a:lnTo>
                <a:lnTo>
                  <a:pt x="113680" y="103283"/>
                </a:lnTo>
                <a:lnTo>
                  <a:pt x="117696" y="98614"/>
                </a:lnTo>
                <a:lnTo>
                  <a:pt x="121327" y="93596"/>
                </a:lnTo>
                <a:lnTo>
                  <a:pt x="124700" y="88346"/>
                </a:lnTo>
                <a:lnTo>
                  <a:pt x="127901" y="82941"/>
                </a:lnTo>
                <a:lnTo>
                  <a:pt x="130988" y="77433"/>
                </a:lnTo>
                <a:lnTo>
                  <a:pt x="136956" y="66233"/>
                </a:lnTo>
                <a:lnTo>
                  <a:pt x="139882" y="60579"/>
                </a:lnTo>
                <a:lnTo>
                  <a:pt x="143132" y="51757"/>
                </a:lnTo>
                <a:lnTo>
                  <a:pt x="144578" y="43708"/>
                </a:lnTo>
                <a:lnTo>
                  <a:pt x="145219" y="33781"/>
                </a:lnTo>
                <a:lnTo>
                  <a:pt x="146343" y="28467"/>
                </a:lnTo>
                <a:lnTo>
                  <a:pt x="148045" y="23019"/>
                </a:lnTo>
                <a:lnTo>
                  <a:pt x="150131" y="17482"/>
                </a:lnTo>
                <a:lnTo>
                  <a:pt x="154990" y="8790"/>
                </a:lnTo>
                <a:lnTo>
                  <a:pt x="157619" y="5139"/>
                </a:lnTo>
                <a:lnTo>
                  <a:pt x="160324" y="2705"/>
                </a:lnTo>
                <a:lnTo>
                  <a:pt x="163080" y="1082"/>
                </a:lnTo>
                <a:lnTo>
                  <a:pt x="165870" y="0"/>
                </a:lnTo>
                <a:lnTo>
                  <a:pt x="167730" y="231"/>
                </a:lnTo>
                <a:lnTo>
                  <a:pt x="168971" y="1338"/>
                </a:lnTo>
                <a:lnTo>
                  <a:pt x="169797" y="3028"/>
                </a:lnTo>
                <a:lnTo>
                  <a:pt x="170715" y="7446"/>
                </a:lnTo>
                <a:lnTo>
                  <a:pt x="170960" y="9958"/>
                </a:lnTo>
                <a:lnTo>
                  <a:pt x="172076" y="12585"/>
                </a:lnTo>
                <a:lnTo>
                  <a:pt x="175856" y="18044"/>
                </a:lnTo>
                <a:lnTo>
                  <a:pt x="177245" y="21785"/>
                </a:lnTo>
                <a:lnTo>
                  <a:pt x="178788" y="31023"/>
                </a:lnTo>
                <a:lnTo>
                  <a:pt x="182014" y="38938"/>
                </a:lnTo>
                <a:lnTo>
                  <a:pt x="184208" y="42383"/>
                </a:lnTo>
                <a:lnTo>
                  <a:pt x="185670" y="47536"/>
                </a:lnTo>
                <a:lnTo>
                  <a:pt x="186645" y="53829"/>
                </a:lnTo>
                <a:lnTo>
                  <a:pt x="187295" y="60883"/>
                </a:lnTo>
                <a:lnTo>
                  <a:pt x="190558" y="86499"/>
                </a:lnTo>
                <a:lnTo>
                  <a:pt x="192761" y="102665"/>
                </a:lnTo>
                <a:lnTo>
                  <a:pt x="194230" y="116299"/>
                </a:lnTo>
                <a:lnTo>
                  <a:pt x="195209" y="128247"/>
                </a:lnTo>
                <a:lnTo>
                  <a:pt x="195862" y="139069"/>
                </a:lnTo>
                <a:lnTo>
                  <a:pt x="196588" y="158714"/>
                </a:lnTo>
                <a:lnTo>
                  <a:pt x="196781" y="167953"/>
                </a:lnTo>
                <a:lnTo>
                  <a:pt x="195005" y="181733"/>
                </a:lnTo>
                <a:lnTo>
                  <a:pt x="191916" y="198538"/>
                </a:lnTo>
                <a:lnTo>
                  <a:pt x="187952" y="217363"/>
                </a:lnTo>
                <a:lnTo>
                  <a:pt x="183404" y="233722"/>
                </a:lnTo>
                <a:lnTo>
                  <a:pt x="178466" y="248439"/>
                </a:lnTo>
                <a:lnTo>
                  <a:pt x="173270" y="262059"/>
                </a:lnTo>
                <a:lnTo>
                  <a:pt x="168854" y="272092"/>
                </a:lnTo>
                <a:lnTo>
                  <a:pt x="164956" y="279734"/>
                </a:lnTo>
                <a:lnTo>
                  <a:pt x="161406" y="285780"/>
                </a:lnTo>
                <a:lnTo>
                  <a:pt x="159201" y="289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67"/>
          <p:cNvSpPr/>
          <p:nvPr/>
        </p:nvSpPr>
        <p:spPr>
          <a:xfrm>
            <a:off x="7083742" y="4551997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68"/>
          <p:cNvSpPr/>
          <p:nvPr/>
        </p:nvSpPr>
        <p:spPr>
          <a:xfrm>
            <a:off x="7426642" y="4294822"/>
            <a:ext cx="214314" cy="25719"/>
          </a:xfrm>
          <a:custGeom>
            <a:avLst/>
            <a:gdLst/>
            <a:ahLst/>
            <a:cxnLst/>
            <a:rect l="0" t="0" r="0" b="0"/>
            <a:pathLst>
              <a:path w="214314" h="25719">
                <a:moveTo>
                  <a:pt x="0" y="25718"/>
                </a:moveTo>
                <a:lnTo>
                  <a:pt x="18204" y="21167"/>
                </a:lnTo>
                <a:lnTo>
                  <a:pt x="28328" y="19826"/>
                </a:lnTo>
                <a:lnTo>
                  <a:pt x="39841" y="18933"/>
                </a:lnTo>
                <a:lnTo>
                  <a:pt x="62475" y="17939"/>
                </a:lnTo>
                <a:lnTo>
                  <a:pt x="78884" y="17498"/>
                </a:lnTo>
                <a:lnTo>
                  <a:pt x="85927" y="16428"/>
                </a:lnTo>
                <a:lnTo>
                  <a:pt x="92527" y="14762"/>
                </a:lnTo>
                <a:lnTo>
                  <a:pt x="98832" y="12699"/>
                </a:lnTo>
                <a:lnTo>
                  <a:pt x="106846" y="11324"/>
                </a:lnTo>
                <a:lnTo>
                  <a:pt x="115998" y="10407"/>
                </a:lnTo>
                <a:lnTo>
                  <a:pt x="134422" y="9388"/>
                </a:lnTo>
                <a:lnTo>
                  <a:pt x="148961" y="8935"/>
                </a:lnTo>
                <a:lnTo>
                  <a:pt x="163305" y="8680"/>
                </a:lnTo>
                <a:lnTo>
                  <a:pt x="168878" y="7692"/>
                </a:lnTo>
                <a:lnTo>
                  <a:pt x="175450" y="6080"/>
                </a:lnTo>
                <a:lnTo>
                  <a:pt x="182689" y="4053"/>
                </a:lnTo>
                <a:lnTo>
                  <a:pt x="188468" y="2702"/>
                </a:lnTo>
                <a:lnTo>
                  <a:pt x="193273" y="1802"/>
                </a:lnTo>
                <a:lnTo>
                  <a:pt x="197429" y="1201"/>
                </a:lnTo>
                <a:lnTo>
                  <a:pt x="201152" y="801"/>
                </a:lnTo>
                <a:lnTo>
                  <a:pt x="204586" y="534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69"/>
          <p:cNvSpPr/>
          <p:nvPr/>
        </p:nvSpPr>
        <p:spPr>
          <a:xfrm>
            <a:off x="7520940" y="4200525"/>
            <a:ext cx="51436" cy="265748"/>
          </a:xfrm>
          <a:custGeom>
            <a:avLst/>
            <a:gdLst/>
            <a:ahLst/>
            <a:cxnLst/>
            <a:rect l="0" t="0" r="0" b="0"/>
            <a:pathLst>
              <a:path w="51436" h="265748">
                <a:moveTo>
                  <a:pt x="0" y="0"/>
                </a:moveTo>
                <a:lnTo>
                  <a:pt x="0" y="11931"/>
                </a:lnTo>
                <a:lnTo>
                  <a:pt x="952" y="14621"/>
                </a:lnTo>
                <a:lnTo>
                  <a:pt x="2540" y="17368"/>
                </a:lnTo>
                <a:lnTo>
                  <a:pt x="4551" y="20151"/>
                </a:lnTo>
                <a:lnTo>
                  <a:pt x="5891" y="23911"/>
                </a:lnTo>
                <a:lnTo>
                  <a:pt x="6785" y="28323"/>
                </a:lnTo>
                <a:lnTo>
                  <a:pt x="7381" y="33169"/>
                </a:lnTo>
                <a:lnTo>
                  <a:pt x="8731" y="38305"/>
                </a:lnTo>
                <a:lnTo>
                  <a:pt x="10583" y="43634"/>
                </a:lnTo>
                <a:lnTo>
                  <a:pt x="12770" y="49092"/>
                </a:lnTo>
                <a:lnTo>
                  <a:pt x="14228" y="54635"/>
                </a:lnTo>
                <a:lnTo>
                  <a:pt x="15201" y="60236"/>
                </a:lnTo>
                <a:lnTo>
                  <a:pt x="15848" y="65875"/>
                </a:lnTo>
                <a:lnTo>
                  <a:pt x="17233" y="72491"/>
                </a:lnTo>
                <a:lnTo>
                  <a:pt x="19109" y="79760"/>
                </a:lnTo>
                <a:lnTo>
                  <a:pt x="21311" y="87463"/>
                </a:lnTo>
                <a:lnTo>
                  <a:pt x="23732" y="97361"/>
                </a:lnTo>
                <a:lnTo>
                  <a:pt x="28962" y="121059"/>
                </a:lnTo>
                <a:lnTo>
                  <a:pt x="37262" y="161176"/>
                </a:lnTo>
                <a:lnTo>
                  <a:pt x="39129" y="172220"/>
                </a:lnTo>
                <a:lnTo>
                  <a:pt x="40374" y="181488"/>
                </a:lnTo>
                <a:lnTo>
                  <a:pt x="41203" y="189572"/>
                </a:lnTo>
                <a:lnTo>
                  <a:pt x="41757" y="195914"/>
                </a:lnTo>
                <a:lnTo>
                  <a:pt x="42125" y="201095"/>
                </a:lnTo>
                <a:lnTo>
                  <a:pt x="42370" y="205501"/>
                </a:lnTo>
                <a:lnTo>
                  <a:pt x="42644" y="215476"/>
                </a:lnTo>
                <a:lnTo>
                  <a:pt x="42819" y="237402"/>
                </a:lnTo>
                <a:lnTo>
                  <a:pt x="43785" y="242088"/>
                </a:lnTo>
                <a:lnTo>
                  <a:pt x="45383" y="246164"/>
                </a:lnTo>
                <a:lnTo>
                  <a:pt x="51435" y="2657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70"/>
          <p:cNvSpPr/>
          <p:nvPr/>
        </p:nvSpPr>
        <p:spPr>
          <a:xfrm>
            <a:off x="7658100" y="4149208"/>
            <a:ext cx="167945" cy="248485"/>
          </a:xfrm>
          <a:custGeom>
            <a:avLst/>
            <a:gdLst/>
            <a:ahLst/>
            <a:cxnLst/>
            <a:rect l="0" t="0" r="0" b="0"/>
            <a:pathLst>
              <a:path w="167945" h="248485">
                <a:moveTo>
                  <a:pt x="0" y="42744"/>
                </a:moveTo>
                <a:lnTo>
                  <a:pt x="4550" y="33642"/>
                </a:lnTo>
                <a:lnTo>
                  <a:pt x="9325" y="26634"/>
                </a:lnTo>
                <a:lnTo>
                  <a:pt x="11931" y="23431"/>
                </a:lnTo>
                <a:lnTo>
                  <a:pt x="15574" y="20344"/>
                </a:lnTo>
                <a:lnTo>
                  <a:pt x="19908" y="17333"/>
                </a:lnTo>
                <a:lnTo>
                  <a:pt x="24701" y="14373"/>
                </a:lnTo>
                <a:lnTo>
                  <a:pt x="29802" y="12400"/>
                </a:lnTo>
                <a:lnTo>
                  <a:pt x="35108" y="11085"/>
                </a:lnTo>
                <a:lnTo>
                  <a:pt x="40551" y="10208"/>
                </a:lnTo>
                <a:lnTo>
                  <a:pt x="46084" y="8671"/>
                </a:lnTo>
                <a:lnTo>
                  <a:pt x="51677" y="6694"/>
                </a:lnTo>
                <a:lnTo>
                  <a:pt x="57312" y="4423"/>
                </a:lnTo>
                <a:lnTo>
                  <a:pt x="62972" y="2909"/>
                </a:lnTo>
                <a:lnTo>
                  <a:pt x="68652" y="1900"/>
                </a:lnTo>
                <a:lnTo>
                  <a:pt x="74342" y="1227"/>
                </a:lnTo>
                <a:lnTo>
                  <a:pt x="80041" y="778"/>
                </a:lnTo>
                <a:lnTo>
                  <a:pt x="85746" y="480"/>
                </a:lnTo>
                <a:lnTo>
                  <a:pt x="91454" y="280"/>
                </a:lnTo>
                <a:lnTo>
                  <a:pt x="117690" y="0"/>
                </a:lnTo>
                <a:lnTo>
                  <a:pt x="125133" y="913"/>
                </a:lnTo>
                <a:lnTo>
                  <a:pt x="131047" y="2474"/>
                </a:lnTo>
                <a:lnTo>
                  <a:pt x="135942" y="4467"/>
                </a:lnTo>
                <a:lnTo>
                  <a:pt x="140158" y="6749"/>
                </a:lnTo>
                <a:lnTo>
                  <a:pt x="143921" y="9222"/>
                </a:lnTo>
                <a:lnTo>
                  <a:pt x="147382" y="11824"/>
                </a:lnTo>
                <a:lnTo>
                  <a:pt x="149690" y="14511"/>
                </a:lnTo>
                <a:lnTo>
                  <a:pt x="151228" y="17254"/>
                </a:lnTo>
                <a:lnTo>
                  <a:pt x="152937" y="22843"/>
                </a:lnTo>
                <a:lnTo>
                  <a:pt x="153697" y="28502"/>
                </a:lnTo>
                <a:lnTo>
                  <a:pt x="152947" y="32297"/>
                </a:lnTo>
                <a:lnTo>
                  <a:pt x="151495" y="36732"/>
                </a:lnTo>
                <a:lnTo>
                  <a:pt x="149573" y="41593"/>
                </a:lnTo>
                <a:lnTo>
                  <a:pt x="144483" y="48644"/>
                </a:lnTo>
                <a:lnTo>
                  <a:pt x="137279" y="57155"/>
                </a:lnTo>
                <a:lnTo>
                  <a:pt x="128667" y="66639"/>
                </a:lnTo>
                <a:lnTo>
                  <a:pt x="111478" y="84797"/>
                </a:lnTo>
                <a:lnTo>
                  <a:pt x="66020" y="131016"/>
                </a:lnTo>
                <a:lnTo>
                  <a:pt x="64968" y="133977"/>
                </a:lnTo>
                <a:lnTo>
                  <a:pt x="65220" y="136903"/>
                </a:lnTo>
                <a:lnTo>
                  <a:pt x="66340" y="139807"/>
                </a:lnTo>
                <a:lnTo>
                  <a:pt x="68039" y="140790"/>
                </a:lnTo>
                <a:lnTo>
                  <a:pt x="70124" y="140493"/>
                </a:lnTo>
                <a:lnTo>
                  <a:pt x="72467" y="139343"/>
                </a:lnTo>
                <a:lnTo>
                  <a:pt x="77609" y="138064"/>
                </a:lnTo>
                <a:lnTo>
                  <a:pt x="80315" y="137723"/>
                </a:lnTo>
                <a:lnTo>
                  <a:pt x="84023" y="137496"/>
                </a:lnTo>
                <a:lnTo>
                  <a:pt x="93224" y="137244"/>
                </a:lnTo>
                <a:lnTo>
                  <a:pt x="137818" y="137059"/>
                </a:lnTo>
                <a:lnTo>
                  <a:pt x="145219" y="138958"/>
                </a:lnTo>
                <a:lnTo>
                  <a:pt x="152058" y="142130"/>
                </a:lnTo>
                <a:lnTo>
                  <a:pt x="158521" y="146149"/>
                </a:lnTo>
                <a:lnTo>
                  <a:pt x="162831" y="149781"/>
                </a:lnTo>
                <a:lnTo>
                  <a:pt x="165704" y="153154"/>
                </a:lnTo>
                <a:lnTo>
                  <a:pt x="167619" y="156356"/>
                </a:lnTo>
                <a:lnTo>
                  <a:pt x="167944" y="161348"/>
                </a:lnTo>
                <a:lnTo>
                  <a:pt x="167207" y="167533"/>
                </a:lnTo>
                <a:lnTo>
                  <a:pt x="165764" y="174514"/>
                </a:lnTo>
                <a:lnTo>
                  <a:pt x="163849" y="180121"/>
                </a:lnTo>
                <a:lnTo>
                  <a:pt x="161620" y="184811"/>
                </a:lnTo>
                <a:lnTo>
                  <a:pt x="156604" y="192563"/>
                </a:lnTo>
                <a:lnTo>
                  <a:pt x="153933" y="195963"/>
                </a:lnTo>
                <a:lnTo>
                  <a:pt x="151200" y="199183"/>
                </a:lnTo>
                <a:lnTo>
                  <a:pt x="147472" y="204186"/>
                </a:lnTo>
                <a:lnTo>
                  <a:pt x="138251" y="217366"/>
                </a:lnTo>
                <a:lnTo>
                  <a:pt x="134077" y="222024"/>
                </a:lnTo>
                <a:lnTo>
                  <a:pt x="130342" y="225129"/>
                </a:lnTo>
                <a:lnTo>
                  <a:pt x="126900" y="227199"/>
                </a:lnTo>
                <a:lnTo>
                  <a:pt x="122700" y="229531"/>
                </a:lnTo>
                <a:lnTo>
                  <a:pt x="112953" y="234663"/>
                </a:lnTo>
                <a:lnTo>
                  <a:pt x="96756" y="242908"/>
                </a:lnTo>
                <a:lnTo>
                  <a:pt x="92126" y="244766"/>
                </a:lnTo>
                <a:lnTo>
                  <a:pt x="88087" y="246005"/>
                </a:lnTo>
                <a:lnTo>
                  <a:pt x="77152" y="2484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71"/>
          <p:cNvSpPr/>
          <p:nvPr/>
        </p:nvSpPr>
        <p:spPr>
          <a:xfrm>
            <a:off x="7872412" y="4224737"/>
            <a:ext cx="287397" cy="370047"/>
          </a:xfrm>
          <a:custGeom>
            <a:avLst/>
            <a:gdLst/>
            <a:ahLst/>
            <a:cxnLst/>
            <a:rect l="0" t="0" r="0" b="0"/>
            <a:pathLst>
              <a:path w="287397" h="370047">
                <a:moveTo>
                  <a:pt x="0" y="18650"/>
                </a:moveTo>
                <a:lnTo>
                  <a:pt x="0" y="37963"/>
                </a:lnTo>
                <a:lnTo>
                  <a:pt x="2539" y="46601"/>
                </a:lnTo>
                <a:lnTo>
                  <a:pt x="5892" y="55838"/>
                </a:lnTo>
                <a:lnTo>
                  <a:pt x="7779" y="67345"/>
                </a:lnTo>
                <a:lnTo>
                  <a:pt x="8220" y="77122"/>
                </a:lnTo>
                <a:lnTo>
                  <a:pt x="9289" y="81444"/>
                </a:lnTo>
                <a:lnTo>
                  <a:pt x="13019" y="88786"/>
                </a:lnTo>
                <a:lnTo>
                  <a:pt x="15311" y="100304"/>
                </a:lnTo>
                <a:lnTo>
                  <a:pt x="15923" y="107376"/>
                </a:lnTo>
                <a:lnTo>
                  <a:pt x="17283" y="112091"/>
                </a:lnTo>
                <a:lnTo>
                  <a:pt x="19141" y="115234"/>
                </a:lnTo>
                <a:lnTo>
                  <a:pt x="26310" y="122198"/>
                </a:lnTo>
                <a:lnTo>
                  <a:pt x="28970" y="124830"/>
                </a:lnTo>
                <a:lnTo>
                  <a:pt x="31696" y="126584"/>
                </a:lnTo>
                <a:lnTo>
                  <a:pt x="37265" y="128533"/>
                </a:lnTo>
                <a:lnTo>
                  <a:pt x="45755" y="129630"/>
                </a:lnTo>
                <a:lnTo>
                  <a:pt x="54304" y="129956"/>
                </a:lnTo>
                <a:lnTo>
                  <a:pt x="62553" y="127492"/>
                </a:lnTo>
                <a:lnTo>
                  <a:pt x="67419" y="125501"/>
                </a:lnTo>
                <a:lnTo>
                  <a:pt x="75366" y="120750"/>
                </a:lnTo>
                <a:lnTo>
                  <a:pt x="78819" y="118149"/>
                </a:lnTo>
                <a:lnTo>
                  <a:pt x="81121" y="115463"/>
                </a:lnTo>
                <a:lnTo>
                  <a:pt x="82655" y="112719"/>
                </a:lnTo>
                <a:lnTo>
                  <a:pt x="87357" y="101767"/>
                </a:lnTo>
                <a:lnTo>
                  <a:pt x="92165" y="92739"/>
                </a:lnTo>
                <a:lnTo>
                  <a:pt x="97477" y="85551"/>
                </a:lnTo>
                <a:lnTo>
                  <a:pt x="100226" y="79443"/>
                </a:lnTo>
                <a:lnTo>
                  <a:pt x="103013" y="71561"/>
                </a:lnTo>
                <a:lnTo>
                  <a:pt x="105823" y="62497"/>
                </a:lnTo>
                <a:lnTo>
                  <a:pt x="108648" y="55501"/>
                </a:lnTo>
                <a:lnTo>
                  <a:pt x="114329" y="45188"/>
                </a:lnTo>
                <a:lnTo>
                  <a:pt x="117488" y="34890"/>
                </a:lnTo>
                <a:lnTo>
                  <a:pt x="118330" y="29476"/>
                </a:lnTo>
                <a:lnTo>
                  <a:pt x="121807" y="20922"/>
                </a:lnTo>
                <a:lnTo>
                  <a:pt x="124067" y="17307"/>
                </a:lnTo>
                <a:lnTo>
                  <a:pt x="126578" y="8211"/>
                </a:lnTo>
                <a:lnTo>
                  <a:pt x="127695" y="676"/>
                </a:lnTo>
                <a:lnTo>
                  <a:pt x="127992" y="0"/>
                </a:lnTo>
                <a:lnTo>
                  <a:pt x="128191" y="501"/>
                </a:lnTo>
                <a:lnTo>
                  <a:pt x="136305" y="10056"/>
                </a:lnTo>
                <a:lnTo>
                  <a:pt x="145035" y="22451"/>
                </a:lnTo>
                <a:lnTo>
                  <a:pt x="149078" y="30709"/>
                </a:lnTo>
                <a:lnTo>
                  <a:pt x="152725" y="40024"/>
                </a:lnTo>
                <a:lnTo>
                  <a:pt x="156110" y="50045"/>
                </a:lnTo>
                <a:lnTo>
                  <a:pt x="160271" y="65297"/>
                </a:lnTo>
                <a:lnTo>
                  <a:pt x="169975" y="105105"/>
                </a:lnTo>
                <a:lnTo>
                  <a:pt x="173324" y="122959"/>
                </a:lnTo>
                <a:lnTo>
                  <a:pt x="175556" y="138672"/>
                </a:lnTo>
                <a:lnTo>
                  <a:pt x="177045" y="152957"/>
                </a:lnTo>
                <a:lnTo>
                  <a:pt x="178037" y="165338"/>
                </a:lnTo>
                <a:lnTo>
                  <a:pt x="178700" y="176450"/>
                </a:lnTo>
                <a:lnTo>
                  <a:pt x="179435" y="196416"/>
                </a:lnTo>
                <a:lnTo>
                  <a:pt x="179762" y="214814"/>
                </a:lnTo>
                <a:lnTo>
                  <a:pt x="178897" y="226579"/>
                </a:lnTo>
                <a:lnTo>
                  <a:pt x="177367" y="240137"/>
                </a:lnTo>
                <a:lnTo>
                  <a:pt x="175395" y="254890"/>
                </a:lnTo>
                <a:lnTo>
                  <a:pt x="173127" y="267584"/>
                </a:lnTo>
                <a:lnTo>
                  <a:pt x="170663" y="278903"/>
                </a:lnTo>
                <a:lnTo>
                  <a:pt x="168068" y="289308"/>
                </a:lnTo>
                <a:lnTo>
                  <a:pt x="164433" y="298148"/>
                </a:lnTo>
                <a:lnTo>
                  <a:pt x="160104" y="305947"/>
                </a:lnTo>
                <a:lnTo>
                  <a:pt x="155314" y="313052"/>
                </a:lnTo>
                <a:lnTo>
                  <a:pt x="150216" y="321598"/>
                </a:lnTo>
                <a:lnTo>
                  <a:pt x="144911" y="331105"/>
                </a:lnTo>
                <a:lnTo>
                  <a:pt x="139470" y="341254"/>
                </a:lnTo>
                <a:lnTo>
                  <a:pt x="134890" y="348972"/>
                </a:lnTo>
                <a:lnTo>
                  <a:pt x="127262" y="360087"/>
                </a:lnTo>
                <a:lnTo>
                  <a:pt x="122941" y="363432"/>
                </a:lnTo>
                <a:lnTo>
                  <a:pt x="118156" y="365663"/>
                </a:lnTo>
                <a:lnTo>
                  <a:pt x="113061" y="367149"/>
                </a:lnTo>
                <a:lnTo>
                  <a:pt x="104859" y="368801"/>
                </a:lnTo>
                <a:lnTo>
                  <a:pt x="98038" y="369536"/>
                </a:lnTo>
                <a:lnTo>
                  <a:pt x="89797" y="369948"/>
                </a:lnTo>
                <a:lnTo>
                  <a:pt x="87536" y="370046"/>
                </a:lnTo>
                <a:lnTo>
                  <a:pt x="83990" y="367548"/>
                </a:lnTo>
                <a:lnTo>
                  <a:pt x="81711" y="365549"/>
                </a:lnTo>
                <a:lnTo>
                  <a:pt x="74098" y="355707"/>
                </a:lnTo>
                <a:lnTo>
                  <a:pt x="69401" y="349082"/>
                </a:lnTo>
                <a:lnTo>
                  <a:pt x="66270" y="341808"/>
                </a:lnTo>
                <a:lnTo>
                  <a:pt x="64183" y="334101"/>
                </a:lnTo>
                <a:lnTo>
                  <a:pt x="62791" y="326106"/>
                </a:lnTo>
                <a:lnTo>
                  <a:pt x="61863" y="318871"/>
                </a:lnTo>
                <a:lnTo>
                  <a:pt x="61244" y="312142"/>
                </a:lnTo>
                <a:lnTo>
                  <a:pt x="60832" y="305752"/>
                </a:lnTo>
                <a:lnTo>
                  <a:pt x="61510" y="298633"/>
                </a:lnTo>
                <a:lnTo>
                  <a:pt x="62915" y="291031"/>
                </a:lnTo>
                <a:lnTo>
                  <a:pt x="64803" y="283105"/>
                </a:lnTo>
                <a:lnTo>
                  <a:pt x="67967" y="274010"/>
                </a:lnTo>
                <a:lnTo>
                  <a:pt x="71981" y="264138"/>
                </a:lnTo>
                <a:lnTo>
                  <a:pt x="76564" y="253746"/>
                </a:lnTo>
                <a:lnTo>
                  <a:pt x="86733" y="232040"/>
                </a:lnTo>
                <a:lnTo>
                  <a:pt x="92112" y="220917"/>
                </a:lnTo>
                <a:lnTo>
                  <a:pt x="98555" y="210645"/>
                </a:lnTo>
                <a:lnTo>
                  <a:pt x="105709" y="200939"/>
                </a:lnTo>
                <a:lnTo>
                  <a:pt x="113336" y="191611"/>
                </a:lnTo>
                <a:lnTo>
                  <a:pt x="129429" y="171087"/>
                </a:lnTo>
                <a:lnTo>
                  <a:pt x="137721" y="160280"/>
                </a:lnTo>
                <a:lnTo>
                  <a:pt x="152014" y="140651"/>
                </a:lnTo>
                <a:lnTo>
                  <a:pt x="158493" y="131417"/>
                </a:lnTo>
                <a:lnTo>
                  <a:pt x="165670" y="122403"/>
                </a:lnTo>
                <a:lnTo>
                  <a:pt x="173312" y="113536"/>
                </a:lnTo>
                <a:lnTo>
                  <a:pt x="181263" y="104768"/>
                </a:lnTo>
                <a:lnTo>
                  <a:pt x="189423" y="97017"/>
                </a:lnTo>
                <a:lnTo>
                  <a:pt x="197719" y="89944"/>
                </a:lnTo>
                <a:lnTo>
                  <a:pt x="206108" y="83325"/>
                </a:lnTo>
                <a:lnTo>
                  <a:pt x="213605" y="77007"/>
                </a:lnTo>
                <a:lnTo>
                  <a:pt x="220508" y="70889"/>
                </a:lnTo>
                <a:lnTo>
                  <a:pt x="233259" y="59013"/>
                </a:lnTo>
                <a:lnTo>
                  <a:pt x="245276" y="47384"/>
                </a:lnTo>
                <a:lnTo>
                  <a:pt x="251147" y="42569"/>
                </a:lnTo>
                <a:lnTo>
                  <a:pt x="256966" y="38406"/>
                </a:lnTo>
                <a:lnTo>
                  <a:pt x="262751" y="34678"/>
                </a:lnTo>
                <a:lnTo>
                  <a:pt x="271718" y="30536"/>
                </a:lnTo>
                <a:lnTo>
                  <a:pt x="280685" y="27877"/>
                </a:lnTo>
                <a:lnTo>
                  <a:pt x="282373" y="28611"/>
                </a:lnTo>
                <a:lnTo>
                  <a:pt x="286789" y="31967"/>
                </a:lnTo>
                <a:lnTo>
                  <a:pt x="287396" y="33243"/>
                </a:lnTo>
                <a:lnTo>
                  <a:pt x="286847" y="34094"/>
                </a:lnTo>
                <a:lnTo>
                  <a:pt x="282893" y="357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72"/>
          <p:cNvSpPr/>
          <p:nvPr/>
        </p:nvSpPr>
        <p:spPr>
          <a:xfrm>
            <a:off x="5784614" y="4663440"/>
            <a:ext cx="270429" cy="128150"/>
          </a:xfrm>
          <a:custGeom>
            <a:avLst/>
            <a:gdLst/>
            <a:ahLst/>
            <a:cxnLst/>
            <a:rect l="0" t="0" r="0" b="0"/>
            <a:pathLst>
              <a:path w="270429" h="128150">
                <a:moveTo>
                  <a:pt x="38970" y="0"/>
                </a:moveTo>
                <a:lnTo>
                  <a:pt x="38970" y="9101"/>
                </a:lnTo>
                <a:lnTo>
                  <a:pt x="38018" y="12735"/>
                </a:lnTo>
                <a:lnTo>
                  <a:pt x="36431" y="16110"/>
                </a:lnTo>
                <a:lnTo>
                  <a:pt x="34420" y="19312"/>
                </a:lnTo>
                <a:lnTo>
                  <a:pt x="33079" y="22400"/>
                </a:lnTo>
                <a:lnTo>
                  <a:pt x="32185" y="25411"/>
                </a:lnTo>
                <a:lnTo>
                  <a:pt x="31589" y="28370"/>
                </a:lnTo>
                <a:lnTo>
                  <a:pt x="31192" y="32248"/>
                </a:lnTo>
                <a:lnTo>
                  <a:pt x="30927" y="36739"/>
                </a:lnTo>
                <a:lnTo>
                  <a:pt x="30751" y="41637"/>
                </a:lnTo>
                <a:lnTo>
                  <a:pt x="29681" y="45855"/>
                </a:lnTo>
                <a:lnTo>
                  <a:pt x="28015" y="49621"/>
                </a:lnTo>
                <a:lnTo>
                  <a:pt x="25952" y="53083"/>
                </a:lnTo>
                <a:lnTo>
                  <a:pt x="24577" y="57296"/>
                </a:lnTo>
                <a:lnTo>
                  <a:pt x="23659" y="62009"/>
                </a:lnTo>
                <a:lnTo>
                  <a:pt x="23048" y="67057"/>
                </a:lnTo>
                <a:lnTo>
                  <a:pt x="21688" y="71375"/>
                </a:lnTo>
                <a:lnTo>
                  <a:pt x="19829" y="75206"/>
                </a:lnTo>
                <a:lnTo>
                  <a:pt x="17637" y="78712"/>
                </a:lnTo>
                <a:lnTo>
                  <a:pt x="16176" y="82955"/>
                </a:lnTo>
                <a:lnTo>
                  <a:pt x="15202" y="87688"/>
                </a:lnTo>
                <a:lnTo>
                  <a:pt x="14552" y="92748"/>
                </a:lnTo>
                <a:lnTo>
                  <a:pt x="13166" y="98027"/>
                </a:lnTo>
                <a:lnTo>
                  <a:pt x="11290" y="103451"/>
                </a:lnTo>
                <a:lnTo>
                  <a:pt x="5986" y="116743"/>
                </a:lnTo>
                <a:lnTo>
                  <a:pt x="4598" y="118786"/>
                </a:lnTo>
                <a:lnTo>
                  <a:pt x="2721" y="121101"/>
                </a:lnTo>
                <a:lnTo>
                  <a:pt x="516" y="123596"/>
                </a:lnTo>
                <a:lnTo>
                  <a:pt x="0" y="125260"/>
                </a:lnTo>
                <a:lnTo>
                  <a:pt x="607" y="126369"/>
                </a:lnTo>
                <a:lnTo>
                  <a:pt x="1965" y="127109"/>
                </a:lnTo>
                <a:lnTo>
                  <a:pt x="6014" y="127930"/>
                </a:lnTo>
                <a:lnTo>
                  <a:pt x="8427" y="128149"/>
                </a:lnTo>
                <a:lnTo>
                  <a:pt x="12893" y="127342"/>
                </a:lnTo>
                <a:lnTo>
                  <a:pt x="18728" y="125852"/>
                </a:lnTo>
                <a:lnTo>
                  <a:pt x="25475" y="123906"/>
                </a:lnTo>
                <a:lnTo>
                  <a:pt x="30926" y="122609"/>
                </a:lnTo>
                <a:lnTo>
                  <a:pt x="35513" y="121745"/>
                </a:lnTo>
                <a:lnTo>
                  <a:pt x="39523" y="121168"/>
                </a:lnTo>
                <a:lnTo>
                  <a:pt x="44101" y="119831"/>
                </a:lnTo>
                <a:lnTo>
                  <a:pt x="49059" y="117987"/>
                </a:lnTo>
                <a:lnTo>
                  <a:pt x="54268" y="115806"/>
                </a:lnTo>
                <a:lnTo>
                  <a:pt x="61551" y="113399"/>
                </a:lnTo>
                <a:lnTo>
                  <a:pt x="70217" y="110841"/>
                </a:lnTo>
                <a:lnTo>
                  <a:pt x="79804" y="108185"/>
                </a:lnTo>
                <a:lnTo>
                  <a:pt x="90958" y="105460"/>
                </a:lnTo>
                <a:lnTo>
                  <a:pt x="116051" y="99894"/>
                </a:lnTo>
                <a:lnTo>
                  <a:pt x="128458" y="98028"/>
                </a:lnTo>
                <a:lnTo>
                  <a:pt x="140539" y="96784"/>
                </a:lnTo>
                <a:lnTo>
                  <a:pt x="162217" y="95403"/>
                </a:lnTo>
                <a:lnTo>
                  <a:pt x="178202" y="94788"/>
                </a:lnTo>
                <a:lnTo>
                  <a:pt x="186084" y="95578"/>
                </a:lnTo>
                <a:lnTo>
                  <a:pt x="194197" y="97055"/>
                </a:lnTo>
                <a:lnTo>
                  <a:pt x="202462" y="98994"/>
                </a:lnTo>
                <a:lnTo>
                  <a:pt x="209877" y="100285"/>
                </a:lnTo>
                <a:lnTo>
                  <a:pt x="216726" y="101147"/>
                </a:lnTo>
                <a:lnTo>
                  <a:pt x="223197" y="101721"/>
                </a:lnTo>
                <a:lnTo>
                  <a:pt x="229416" y="103057"/>
                </a:lnTo>
                <a:lnTo>
                  <a:pt x="235466" y="104899"/>
                </a:lnTo>
                <a:lnTo>
                  <a:pt x="241405" y="107080"/>
                </a:lnTo>
                <a:lnTo>
                  <a:pt x="247270" y="109487"/>
                </a:lnTo>
                <a:lnTo>
                  <a:pt x="253084" y="112044"/>
                </a:lnTo>
                <a:lnTo>
                  <a:pt x="270428" y="1200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73"/>
          <p:cNvSpPr/>
          <p:nvPr/>
        </p:nvSpPr>
        <p:spPr>
          <a:xfrm>
            <a:off x="5986462" y="4637722"/>
            <a:ext cx="25718" cy="377191"/>
          </a:xfrm>
          <a:custGeom>
            <a:avLst/>
            <a:gdLst/>
            <a:ahLst/>
            <a:cxnLst/>
            <a:rect l="0" t="0" r="0" b="0"/>
            <a:pathLst>
              <a:path w="25718" h="377191">
                <a:moveTo>
                  <a:pt x="0" y="0"/>
                </a:moveTo>
                <a:lnTo>
                  <a:pt x="9102" y="54610"/>
                </a:lnTo>
                <a:lnTo>
                  <a:pt x="12735" y="88794"/>
                </a:lnTo>
                <a:lnTo>
                  <a:pt x="19313" y="175037"/>
                </a:lnTo>
                <a:lnTo>
                  <a:pt x="21448" y="215751"/>
                </a:lnTo>
                <a:lnTo>
                  <a:pt x="22871" y="253372"/>
                </a:lnTo>
                <a:lnTo>
                  <a:pt x="25717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74"/>
          <p:cNvSpPr/>
          <p:nvPr/>
        </p:nvSpPr>
        <p:spPr>
          <a:xfrm>
            <a:off x="6166899" y="4637722"/>
            <a:ext cx="256761" cy="137102"/>
          </a:xfrm>
          <a:custGeom>
            <a:avLst/>
            <a:gdLst/>
            <a:ahLst/>
            <a:cxnLst/>
            <a:rect l="0" t="0" r="0" b="0"/>
            <a:pathLst>
              <a:path w="256761" h="137102">
                <a:moveTo>
                  <a:pt x="16730" y="0"/>
                </a:moveTo>
                <a:lnTo>
                  <a:pt x="21282" y="9102"/>
                </a:lnTo>
                <a:lnTo>
                  <a:pt x="22622" y="12736"/>
                </a:lnTo>
                <a:lnTo>
                  <a:pt x="23516" y="16110"/>
                </a:lnTo>
                <a:lnTo>
                  <a:pt x="24112" y="19313"/>
                </a:lnTo>
                <a:lnTo>
                  <a:pt x="24509" y="22400"/>
                </a:lnTo>
                <a:lnTo>
                  <a:pt x="24773" y="25411"/>
                </a:lnTo>
                <a:lnTo>
                  <a:pt x="24950" y="28371"/>
                </a:lnTo>
                <a:lnTo>
                  <a:pt x="25146" y="34200"/>
                </a:lnTo>
                <a:lnTo>
                  <a:pt x="25199" y="37087"/>
                </a:lnTo>
                <a:lnTo>
                  <a:pt x="23328" y="42822"/>
                </a:lnTo>
                <a:lnTo>
                  <a:pt x="20176" y="50456"/>
                </a:lnTo>
                <a:lnTo>
                  <a:pt x="16171" y="59355"/>
                </a:lnTo>
                <a:lnTo>
                  <a:pt x="13500" y="66240"/>
                </a:lnTo>
                <a:lnTo>
                  <a:pt x="11719" y="71782"/>
                </a:lnTo>
                <a:lnTo>
                  <a:pt x="10532" y="76430"/>
                </a:lnTo>
                <a:lnTo>
                  <a:pt x="8789" y="82386"/>
                </a:lnTo>
                <a:lnTo>
                  <a:pt x="4311" y="96623"/>
                </a:lnTo>
                <a:lnTo>
                  <a:pt x="2736" y="103468"/>
                </a:lnTo>
                <a:lnTo>
                  <a:pt x="1686" y="109936"/>
                </a:lnTo>
                <a:lnTo>
                  <a:pt x="986" y="116153"/>
                </a:lnTo>
                <a:lnTo>
                  <a:pt x="519" y="121251"/>
                </a:lnTo>
                <a:lnTo>
                  <a:pt x="208" y="125601"/>
                </a:lnTo>
                <a:lnTo>
                  <a:pt x="0" y="129454"/>
                </a:lnTo>
                <a:lnTo>
                  <a:pt x="815" y="132023"/>
                </a:lnTo>
                <a:lnTo>
                  <a:pt x="2310" y="133735"/>
                </a:lnTo>
                <a:lnTo>
                  <a:pt x="4259" y="134877"/>
                </a:lnTo>
                <a:lnTo>
                  <a:pt x="8965" y="136145"/>
                </a:lnTo>
                <a:lnTo>
                  <a:pt x="16660" y="137027"/>
                </a:lnTo>
                <a:lnTo>
                  <a:pt x="20827" y="137101"/>
                </a:lnTo>
                <a:lnTo>
                  <a:pt x="23271" y="136168"/>
                </a:lnTo>
                <a:lnTo>
                  <a:pt x="28528" y="132592"/>
                </a:lnTo>
                <a:lnTo>
                  <a:pt x="34039" y="130367"/>
                </a:lnTo>
                <a:lnTo>
                  <a:pt x="40616" y="128426"/>
                </a:lnTo>
                <a:lnTo>
                  <a:pt x="45036" y="126575"/>
                </a:lnTo>
                <a:lnTo>
                  <a:pt x="49889" y="124388"/>
                </a:lnTo>
                <a:lnTo>
                  <a:pt x="83147" y="108144"/>
                </a:lnTo>
                <a:lnTo>
                  <a:pt x="97366" y="101086"/>
                </a:lnTo>
                <a:lnTo>
                  <a:pt x="103825" y="98824"/>
                </a:lnTo>
                <a:lnTo>
                  <a:pt x="110036" y="97315"/>
                </a:lnTo>
                <a:lnTo>
                  <a:pt x="116082" y="96309"/>
                </a:lnTo>
                <a:lnTo>
                  <a:pt x="122017" y="94686"/>
                </a:lnTo>
                <a:lnTo>
                  <a:pt x="127879" y="92652"/>
                </a:lnTo>
                <a:lnTo>
                  <a:pt x="133692" y="90343"/>
                </a:lnTo>
                <a:lnTo>
                  <a:pt x="139473" y="88804"/>
                </a:lnTo>
                <a:lnTo>
                  <a:pt x="145231" y="87778"/>
                </a:lnTo>
                <a:lnTo>
                  <a:pt x="150975" y="87093"/>
                </a:lnTo>
                <a:lnTo>
                  <a:pt x="157662" y="85685"/>
                </a:lnTo>
                <a:lnTo>
                  <a:pt x="164977" y="83793"/>
                </a:lnTo>
                <a:lnTo>
                  <a:pt x="172712" y="81580"/>
                </a:lnTo>
                <a:lnTo>
                  <a:pt x="179773" y="80104"/>
                </a:lnTo>
                <a:lnTo>
                  <a:pt x="186385" y="79121"/>
                </a:lnTo>
                <a:lnTo>
                  <a:pt x="192699" y="78464"/>
                </a:lnTo>
                <a:lnTo>
                  <a:pt x="198813" y="78027"/>
                </a:lnTo>
                <a:lnTo>
                  <a:pt x="204794" y="77735"/>
                </a:lnTo>
                <a:lnTo>
                  <a:pt x="210686" y="77541"/>
                </a:lnTo>
                <a:lnTo>
                  <a:pt x="216519" y="78364"/>
                </a:lnTo>
                <a:lnTo>
                  <a:pt x="222313" y="79866"/>
                </a:lnTo>
                <a:lnTo>
                  <a:pt x="228081" y="81819"/>
                </a:lnTo>
                <a:lnTo>
                  <a:pt x="232878" y="83121"/>
                </a:lnTo>
                <a:lnTo>
                  <a:pt x="240748" y="84568"/>
                </a:lnTo>
                <a:lnTo>
                  <a:pt x="247421" y="85211"/>
                </a:lnTo>
                <a:lnTo>
                  <a:pt x="256760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75"/>
          <p:cNvSpPr/>
          <p:nvPr/>
        </p:nvSpPr>
        <p:spPr>
          <a:xfrm>
            <a:off x="6346511" y="4603432"/>
            <a:ext cx="17142" cy="308611"/>
          </a:xfrm>
          <a:custGeom>
            <a:avLst/>
            <a:gdLst/>
            <a:ahLst/>
            <a:cxnLst/>
            <a:rect l="0" t="0" r="0" b="0"/>
            <a:pathLst>
              <a:path w="17142" h="308611">
                <a:moveTo>
                  <a:pt x="17141" y="0"/>
                </a:moveTo>
                <a:lnTo>
                  <a:pt x="12591" y="4551"/>
                </a:lnTo>
                <a:lnTo>
                  <a:pt x="10297" y="5892"/>
                </a:lnTo>
                <a:lnTo>
                  <a:pt x="7816" y="6785"/>
                </a:lnTo>
                <a:lnTo>
                  <a:pt x="5209" y="7381"/>
                </a:lnTo>
                <a:lnTo>
                  <a:pt x="3472" y="8731"/>
                </a:lnTo>
                <a:lnTo>
                  <a:pt x="2313" y="10583"/>
                </a:lnTo>
                <a:lnTo>
                  <a:pt x="1541" y="12770"/>
                </a:lnTo>
                <a:lnTo>
                  <a:pt x="1026" y="16134"/>
                </a:lnTo>
                <a:lnTo>
                  <a:pt x="682" y="20281"/>
                </a:lnTo>
                <a:lnTo>
                  <a:pt x="454" y="24950"/>
                </a:lnTo>
                <a:lnTo>
                  <a:pt x="200" y="37759"/>
                </a:lnTo>
                <a:lnTo>
                  <a:pt x="0" y="120914"/>
                </a:lnTo>
                <a:lnTo>
                  <a:pt x="951" y="132044"/>
                </a:lnTo>
                <a:lnTo>
                  <a:pt x="2538" y="145180"/>
                </a:lnTo>
                <a:lnTo>
                  <a:pt x="4548" y="159652"/>
                </a:lnTo>
                <a:lnTo>
                  <a:pt x="5888" y="179777"/>
                </a:lnTo>
                <a:lnTo>
                  <a:pt x="6782" y="203671"/>
                </a:lnTo>
                <a:lnTo>
                  <a:pt x="8568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476"/>
          <p:cNvSpPr/>
          <p:nvPr/>
        </p:nvSpPr>
        <p:spPr>
          <a:xfrm>
            <a:off x="6513330" y="4603432"/>
            <a:ext cx="188616" cy="299996"/>
          </a:xfrm>
          <a:custGeom>
            <a:avLst/>
            <a:gdLst/>
            <a:ahLst/>
            <a:cxnLst/>
            <a:rect l="0" t="0" r="0" b="0"/>
            <a:pathLst>
              <a:path w="188616" h="299996">
                <a:moveTo>
                  <a:pt x="56062" y="42863"/>
                </a:moveTo>
                <a:lnTo>
                  <a:pt x="46961" y="33761"/>
                </a:lnTo>
                <a:lnTo>
                  <a:pt x="43327" y="32032"/>
                </a:lnTo>
                <a:lnTo>
                  <a:pt x="39952" y="31833"/>
                </a:lnTo>
                <a:lnTo>
                  <a:pt x="32242" y="33805"/>
                </a:lnTo>
                <a:lnTo>
                  <a:pt x="26356" y="38697"/>
                </a:lnTo>
                <a:lnTo>
                  <a:pt x="24828" y="41991"/>
                </a:lnTo>
                <a:lnTo>
                  <a:pt x="23130" y="50730"/>
                </a:lnTo>
                <a:lnTo>
                  <a:pt x="19836" y="58424"/>
                </a:lnTo>
                <a:lnTo>
                  <a:pt x="15197" y="65971"/>
                </a:lnTo>
                <a:lnTo>
                  <a:pt x="12626" y="70651"/>
                </a:lnTo>
                <a:lnTo>
                  <a:pt x="8182" y="79978"/>
                </a:lnTo>
                <a:lnTo>
                  <a:pt x="6207" y="87298"/>
                </a:lnTo>
                <a:lnTo>
                  <a:pt x="544" y="110427"/>
                </a:lnTo>
                <a:lnTo>
                  <a:pt x="0" y="127910"/>
                </a:lnTo>
                <a:lnTo>
                  <a:pt x="591" y="150996"/>
                </a:lnTo>
                <a:lnTo>
                  <a:pt x="1935" y="177817"/>
                </a:lnTo>
                <a:lnTo>
                  <a:pt x="3785" y="197602"/>
                </a:lnTo>
                <a:lnTo>
                  <a:pt x="5971" y="212698"/>
                </a:lnTo>
                <a:lnTo>
                  <a:pt x="8381" y="224665"/>
                </a:lnTo>
                <a:lnTo>
                  <a:pt x="10939" y="234550"/>
                </a:lnTo>
                <a:lnTo>
                  <a:pt x="13597" y="243044"/>
                </a:lnTo>
                <a:lnTo>
                  <a:pt x="16323" y="250612"/>
                </a:lnTo>
                <a:lnTo>
                  <a:pt x="20996" y="258515"/>
                </a:lnTo>
                <a:lnTo>
                  <a:pt x="26970" y="266641"/>
                </a:lnTo>
                <a:lnTo>
                  <a:pt x="33810" y="274915"/>
                </a:lnTo>
                <a:lnTo>
                  <a:pt x="39322" y="280432"/>
                </a:lnTo>
                <a:lnTo>
                  <a:pt x="43950" y="284109"/>
                </a:lnTo>
                <a:lnTo>
                  <a:pt x="47987" y="286561"/>
                </a:lnTo>
                <a:lnTo>
                  <a:pt x="51632" y="289149"/>
                </a:lnTo>
                <a:lnTo>
                  <a:pt x="55014" y="291826"/>
                </a:lnTo>
                <a:lnTo>
                  <a:pt x="58220" y="294563"/>
                </a:lnTo>
                <a:lnTo>
                  <a:pt x="61311" y="296387"/>
                </a:lnTo>
                <a:lnTo>
                  <a:pt x="64324" y="297605"/>
                </a:lnTo>
                <a:lnTo>
                  <a:pt x="67285" y="298416"/>
                </a:lnTo>
                <a:lnTo>
                  <a:pt x="72116" y="298956"/>
                </a:lnTo>
                <a:lnTo>
                  <a:pt x="78195" y="299317"/>
                </a:lnTo>
                <a:lnTo>
                  <a:pt x="95323" y="299824"/>
                </a:lnTo>
                <a:lnTo>
                  <a:pt x="109643" y="299995"/>
                </a:lnTo>
                <a:lnTo>
                  <a:pt x="113691" y="299057"/>
                </a:lnTo>
                <a:lnTo>
                  <a:pt x="118293" y="297479"/>
                </a:lnTo>
                <a:lnTo>
                  <a:pt x="123267" y="295474"/>
                </a:lnTo>
                <a:lnTo>
                  <a:pt x="127535" y="293185"/>
                </a:lnTo>
                <a:lnTo>
                  <a:pt x="131334" y="290707"/>
                </a:lnTo>
                <a:lnTo>
                  <a:pt x="134818" y="288102"/>
                </a:lnTo>
                <a:lnTo>
                  <a:pt x="139046" y="284461"/>
                </a:lnTo>
                <a:lnTo>
                  <a:pt x="143769" y="280128"/>
                </a:lnTo>
                <a:lnTo>
                  <a:pt x="148824" y="275334"/>
                </a:lnTo>
                <a:lnTo>
                  <a:pt x="154439" y="267469"/>
                </a:lnTo>
                <a:lnTo>
                  <a:pt x="158841" y="258892"/>
                </a:lnTo>
                <a:lnTo>
                  <a:pt x="162681" y="252605"/>
                </a:lnTo>
                <a:lnTo>
                  <a:pt x="167147" y="245556"/>
                </a:lnTo>
                <a:lnTo>
                  <a:pt x="171076" y="238952"/>
                </a:lnTo>
                <a:lnTo>
                  <a:pt x="174648" y="232644"/>
                </a:lnTo>
                <a:lnTo>
                  <a:pt x="177981" y="226534"/>
                </a:lnTo>
                <a:lnTo>
                  <a:pt x="180204" y="220555"/>
                </a:lnTo>
                <a:lnTo>
                  <a:pt x="181686" y="214664"/>
                </a:lnTo>
                <a:lnTo>
                  <a:pt x="182674" y="208832"/>
                </a:lnTo>
                <a:lnTo>
                  <a:pt x="188615" y="168768"/>
                </a:lnTo>
                <a:lnTo>
                  <a:pt x="188246" y="152517"/>
                </a:lnTo>
                <a:lnTo>
                  <a:pt x="186095" y="135968"/>
                </a:lnTo>
                <a:lnTo>
                  <a:pt x="182755" y="119220"/>
                </a:lnTo>
                <a:lnTo>
                  <a:pt x="178624" y="105198"/>
                </a:lnTo>
                <a:lnTo>
                  <a:pt x="173965" y="92992"/>
                </a:lnTo>
                <a:lnTo>
                  <a:pt x="168954" y="81997"/>
                </a:lnTo>
                <a:lnTo>
                  <a:pt x="164661" y="73715"/>
                </a:lnTo>
                <a:lnTo>
                  <a:pt x="160847" y="67241"/>
                </a:lnTo>
                <a:lnTo>
                  <a:pt x="157351" y="61972"/>
                </a:lnTo>
                <a:lnTo>
                  <a:pt x="154068" y="57507"/>
                </a:lnTo>
                <a:lnTo>
                  <a:pt x="150927" y="53578"/>
                </a:lnTo>
                <a:lnTo>
                  <a:pt x="147881" y="50006"/>
                </a:lnTo>
                <a:lnTo>
                  <a:pt x="143945" y="46673"/>
                </a:lnTo>
                <a:lnTo>
                  <a:pt x="139415" y="43498"/>
                </a:lnTo>
                <a:lnTo>
                  <a:pt x="134491" y="40429"/>
                </a:lnTo>
                <a:lnTo>
                  <a:pt x="130255" y="37430"/>
                </a:lnTo>
                <a:lnTo>
                  <a:pt x="126480" y="34479"/>
                </a:lnTo>
                <a:lnTo>
                  <a:pt x="123009" y="31558"/>
                </a:lnTo>
                <a:lnTo>
                  <a:pt x="118791" y="28659"/>
                </a:lnTo>
                <a:lnTo>
                  <a:pt x="114074" y="25774"/>
                </a:lnTo>
                <a:lnTo>
                  <a:pt x="109024" y="22898"/>
                </a:lnTo>
                <a:lnTo>
                  <a:pt x="104705" y="20028"/>
                </a:lnTo>
                <a:lnTo>
                  <a:pt x="100874" y="17162"/>
                </a:lnTo>
                <a:lnTo>
                  <a:pt x="97366" y="14299"/>
                </a:lnTo>
                <a:lnTo>
                  <a:pt x="93123" y="12390"/>
                </a:lnTo>
                <a:lnTo>
                  <a:pt x="88389" y="11118"/>
                </a:lnTo>
                <a:lnTo>
                  <a:pt x="83329" y="10269"/>
                </a:lnTo>
                <a:lnTo>
                  <a:pt x="79002" y="8751"/>
                </a:lnTo>
                <a:lnTo>
                  <a:pt x="75166" y="6787"/>
                </a:lnTo>
                <a:lnTo>
                  <a:pt x="71655" y="4524"/>
                </a:lnTo>
                <a:lnTo>
                  <a:pt x="67410" y="3017"/>
                </a:lnTo>
                <a:lnTo>
                  <a:pt x="62675" y="2011"/>
                </a:lnTo>
                <a:lnTo>
                  <a:pt x="57613" y="1341"/>
                </a:lnTo>
                <a:lnTo>
                  <a:pt x="52334" y="894"/>
                </a:lnTo>
                <a:lnTo>
                  <a:pt x="46909" y="596"/>
                </a:lnTo>
                <a:lnTo>
                  <a:pt x="303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477"/>
          <p:cNvSpPr/>
          <p:nvPr/>
        </p:nvSpPr>
        <p:spPr>
          <a:xfrm>
            <a:off x="6303645" y="4577715"/>
            <a:ext cx="42863" cy="434495"/>
          </a:xfrm>
          <a:custGeom>
            <a:avLst/>
            <a:gdLst/>
            <a:ahLst/>
            <a:cxnLst/>
            <a:rect l="0" t="0" r="0" b="0"/>
            <a:pathLst>
              <a:path w="42863" h="434495">
                <a:moveTo>
                  <a:pt x="42862" y="0"/>
                </a:moveTo>
                <a:lnTo>
                  <a:pt x="38312" y="4551"/>
                </a:lnTo>
                <a:lnTo>
                  <a:pt x="36971" y="6843"/>
                </a:lnTo>
                <a:lnTo>
                  <a:pt x="36077" y="9325"/>
                </a:lnTo>
                <a:lnTo>
                  <a:pt x="35481" y="11931"/>
                </a:lnTo>
                <a:lnTo>
                  <a:pt x="34132" y="15574"/>
                </a:lnTo>
                <a:lnTo>
                  <a:pt x="32279" y="19908"/>
                </a:lnTo>
                <a:lnTo>
                  <a:pt x="30092" y="24702"/>
                </a:lnTo>
                <a:lnTo>
                  <a:pt x="28633" y="29802"/>
                </a:lnTo>
                <a:lnTo>
                  <a:pt x="27661" y="35108"/>
                </a:lnTo>
                <a:lnTo>
                  <a:pt x="27013" y="40551"/>
                </a:lnTo>
                <a:lnTo>
                  <a:pt x="26581" y="53703"/>
                </a:lnTo>
                <a:lnTo>
                  <a:pt x="26101" y="93718"/>
                </a:lnTo>
                <a:lnTo>
                  <a:pt x="25021" y="115818"/>
                </a:lnTo>
                <a:lnTo>
                  <a:pt x="23348" y="138172"/>
                </a:lnTo>
                <a:lnTo>
                  <a:pt x="21280" y="160695"/>
                </a:lnTo>
                <a:lnTo>
                  <a:pt x="19901" y="187139"/>
                </a:lnTo>
                <a:lnTo>
                  <a:pt x="17689" y="283769"/>
                </a:lnTo>
                <a:lnTo>
                  <a:pt x="17216" y="334090"/>
                </a:lnTo>
                <a:lnTo>
                  <a:pt x="17154" y="411402"/>
                </a:lnTo>
                <a:lnTo>
                  <a:pt x="16199" y="418095"/>
                </a:lnTo>
                <a:lnTo>
                  <a:pt x="14609" y="423510"/>
                </a:lnTo>
                <a:lnTo>
                  <a:pt x="12596" y="428073"/>
                </a:lnTo>
                <a:lnTo>
                  <a:pt x="10303" y="431114"/>
                </a:lnTo>
                <a:lnTo>
                  <a:pt x="7821" y="433141"/>
                </a:lnTo>
                <a:lnTo>
                  <a:pt x="5214" y="434494"/>
                </a:lnTo>
                <a:lnTo>
                  <a:pt x="3476" y="434442"/>
                </a:lnTo>
                <a:lnTo>
                  <a:pt x="2317" y="433455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478"/>
          <p:cNvSpPr/>
          <p:nvPr/>
        </p:nvSpPr>
        <p:spPr>
          <a:xfrm>
            <a:off x="6320790" y="4591256"/>
            <a:ext cx="51426" cy="415085"/>
          </a:xfrm>
          <a:custGeom>
            <a:avLst/>
            <a:gdLst/>
            <a:ahLst/>
            <a:cxnLst/>
            <a:rect l="0" t="0" r="0" b="0"/>
            <a:pathLst>
              <a:path w="51426" h="415085">
                <a:moveTo>
                  <a:pt x="0" y="303641"/>
                </a:moveTo>
                <a:lnTo>
                  <a:pt x="4551" y="289989"/>
                </a:lnTo>
                <a:lnTo>
                  <a:pt x="5891" y="284062"/>
                </a:lnTo>
                <a:lnTo>
                  <a:pt x="7381" y="272397"/>
                </a:lnTo>
                <a:lnTo>
                  <a:pt x="8043" y="260862"/>
                </a:lnTo>
                <a:lnTo>
                  <a:pt x="8219" y="255119"/>
                </a:lnTo>
                <a:lnTo>
                  <a:pt x="8467" y="206079"/>
                </a:lnTo>
                <a:lnTo>
                  <a:pt x="9455" y="184307"/>
                </a:lnTo>
                <a:lnTo>
                  <a:pt x="11066" y="161220"/>
                </a:lnTo>
                <a:lnTo>
                  <a:pt x="13092" y="137256"/>
                </a:lnTo>
                <a:lnTo>
                  <a:pt x="15395" y="119376"/>
                </a:lnTo>
                <a:lnTo>
                  <a:pt x="17883" y="105550"/>
                </a:lnTo>
                <a:lnTo>
                  <a:pt x="41181" y="10361"/>
                </a:lnTo>
                <a:lnTo>
                  <a:pt x="42530" y="0"/>
                </a:lnTo>
                <a:lnTo>
                  <a:pt x="42641" y="248"/>
                </a:lnTo>
                <a:lnTo>
                  <a:pt x="42714" y="1367"/>
                </a:lnTo>
                <a:lnTo>
                  <a:pt x="43716" y="3065"/>
                </a:lnTo>
                <a:lnTo>
                  <a:pt x="45336" y="5150"/>
                </a:lnTo>
                <a:lnTo>
                  <a:pt x="47369" y="7491"/>
                </a:lnTo>
                <a:lnTo>
                  <a:pt x="48724" y="10006"/>
                </a:lnTo>
                <a:lnTo>
                  <a:pt x="50230" y="15339"/>
                </a:lnTo>
                <a:lnTo>
                  <a:pt x="51197" y="27477"/>
                </a:lnTo>
                <a:lnTo>
                  <a:pt x="51403" y="48140"/>
                </a:lnTo>
                <a:lnTo>
                  <a:pt x="51425" y="62096"/>
                </a:lnTo>
                <a:lnTo>
                  <a:pt x="50476" y="69269"/>
                </a:lnTo>
                <a:lnTo>
                  <a:pt x="48890" y="77860"/>
                </a:lnTo>
                <a:lnTo>
                  <a:pt x="46881" y="87398"/>
                </a:lnTo>
                <a:lnTo>
                  <a:pt x="45541" y="96614"/>
                </a:lnTo>
                <a:lnTo>
                  <a:pt x="44648" y="105615"/>
                </a:lnTo>
                <a:lnTo>
                  <a:pt x="44053" y="114474"/>
                </a:lnTo>
                <a:lnTo>
                  <a:pt x="44609" y="131809"/>
                </a:lnTo>
                <a:lnTo>
                  <a:pt x="47766" y="181551"/>
                </a:lnTo>
                <a:lnTo>
                  <a:pt x="48036" y="201293"/>
                </a:lnTo>
                <a:lnTo>
                  <a:pt x="47264" y="216359"/>
                </a:lnTo>
                <a:lnTo>
                  <a:pt x="45797" y="228308"/>
                </a:lnTo>
                <a:lnTo>
                  <a:pt x="44818" y="238179"/>
                </a:lnTo>
                <a:lnTo>
                  <a:pt x="44166" y="246664"/>
                </a:lnTo>
                <a:lnTo>
                  <a:pt x="43731" y="254227"/>
                </a:lnTo>
                <a:lnTo>
                  <a:pt x="43249" y="267709"/>
                </a:lnTo>
                <a:lnTo>
                  <a:pt x="43120" y="273972"/>
                </a:lnTo>
                <a:lnTo>
                  <a:pt x="42081" y="280052"/>
                </a:lnTo>
                <a:lnTo>
                  <a:pt x="40437" y="286009"/>
                </a:lnTo>
                <a:lnTo>
                  <a:pt x="38387" y="291887"/>
                </a:lnTo>
                <a:lnTo>
                  <a:pt x="37022" y="299615"/>
                </a:lnTo>
                <a:lnTo>
                  <a:pt x="36111" y="308577"/>
                </a:lnTo>
                <a:lnTo>
                  <a:pt x="35504" y="318362"/>
                </a:lnTo>
                <a:lnTo>
                  <a:pt x="34829" y="341934"/>
                </a:lnTo>
                <a:lnTo>
                  <a:pt x="34289" y="4150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479"/>
          <p:cNvSpPr/>
          <p:nvPr/>
        </p:nvSpPr>
        <p:spPr>
          <a:xfrm>
            <a:off x="5977892" y="4612004"/>
            <a:ext cx="42861" cy="427932"/>
          </a:xfrm>
          <a:custGeom>
            <a:avLst/>
            <a:gdLst/>
            <a:ahLst/>
            <a:cxnLst/>
            <a:rect l="0" t="0" r="0" b="0"/>
            <a:pathLst>
              <a:path w="42861" h="427932">
                <a:moveTo>
                  <a:pt x="8570" y="0"/>
                </a:moveTo>
                <a:lnTo>
                  <a:pt x="4020" y="13653"/>
                </a:lnTo>
                <a:lnTo>
                  <a:pt x="2678" y="23390"/>
                </a:lnTo>
                <a:lnTo>
                  <a:pt x="1785" y="35596"/>
                </a:lnTo>
                <a:lnTo>
                  <a:pt x="1189" y="49449"/>
                </a:lnTo>
                <a:lnTo>
                  <a:pt x="28" y="254788"/>
                </a:lnTo>
                <a:lnTo>
                  <a:pt x="0" y="388482"/>
                </a:lnTo>
                <a:lnTo>
                  <a:pt x="952" y="402815"/>
                </a:lnTo>
                <a:lnTo>
                  <a:pt x="2539" y="413324"/>
                </a:lnTo>
                <a:lnTo>
                  <a:pt x="4549" y="421282"/>
                </a:lnTo>
                <a:lnTo>
                  <a:pt x="5890" y="425635"/>
                </a:lnTo>
                <a:lnTo>
                  <a:pt x="6783" y="427584"/>
                </a:lnTo>
                <a:lnTo>
                  <a:pt x="7379" y="427931"/>
                </a:lnTo>
                <a:lnTo>
                  <a:pt x="7776" y="427210"/>
                </a:lnTo>
                <a:lnTo>
                  <a:pt x="8217" y="423869"/>
                </a:lnTo>
                <a:lnTo>
                  <a:pt x="8413" y="411589"/>
                </a:lnTo>
                <a:lnTo>
                  <a:pt x="8569" y="328658"/>
                </a:lnTo>
                <a:lnTo>
                  <a:pt x="9522" y="321975"/>
                </a:lnTo>
                <a:lnTo>
                  <a:pt x="11110" y="314663"/>
                </a:lnTo>
                <a:lnTo>
                  <a:pt x="13121" y="306931"/>
                </a:lnTo>
                <a:lnTo>
                  <a:pt x="14462" y="299870"/>
                </a:lnTo>
                <a:lnTo>
                  <a:pt x="15355" y="293258"/>
                </a:lnTo>
                <a:lnTo>
                  <a:pt x="15951" y="286946"/>
                </a:lnTo>
                <a:lnTo>
                  <a:pt x="17300" y="277975"/>
                </a:lnTo>
                <a:lnTo>
                  <a:pt x="21340" y="255308"/>
                </a:lnTo>
                <a:lnTo>
                  <a:pt x="22799" y="244500"/>
                </a:lnTo>
                <a:lnTo>
                  <a:pt x="23771" y="234438"/>
                </a:lnTo>
                <a:lnTo>
                  <a:pt x="24419" y="224872"/>
                </a:lnTo>
                <a:lnTo>
                  <a:pt x="31351" y="147748"/>
                </a:lnTo>
                <a:lnTo>
                  <a:pt x="32329" y="132789"/>
                </a:lnTo>
                <a:lnTo>
                  <a:pt x="32982" y="119959"/>
                </a:lnTo>
                <a:lnTo>
                  <a:pt x="34370" y="104738"/>
                </a:lnTo>
                <a:lnTo>
                  <a:pt x="40901" y="47642"/>
                </a:lnTo>
                <a:lnTo>
                  <a:pt x="41989" y="34509"/>
                </a:lnTo>
                <a:lnTo>
                  <a:pt x="42280" y="29674"/>
                </a:lnTo>
                <a:lnTo>
                  <a:pt x="42860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480"/>
          <p:cNvSpPr/>
          <p:nvPr/>
        </p:nvSpPr>
        <p:spPr>
          <a:xfrm>
            <a:off x="6749415" y="4714875"/>
            <a:ext cx="325755" cy="17146"/>
          </a:xfrm>
          <a:custGeom>
            <a:avLst/>
            <a:gdLst/>
            <a:ahLst/>
            <a:cxnLst/>
            <a:rect l="0" t="0" r="0" b="0"/>
            <a:pathLst>
              <a:path w="325755" h="17146">
                <a:moveTo>
                  <a:pt x="0" y="0"/>
                </a:moveTo>
                <a:lnTo>
                  <a:pt x="216129" y="0"/>
                </a:lnTo>
                <a:lnTo>
                  <a:pt x="226001" y="953"/>
                </a:lnTo>
                <a:lnTo>
                  <a:pt x="234487" y="2540"/>
                </a:lnTo>
                <a:lnTo>
                  <a:pt x="242050" y="4551"/>
                </a:lnTo>
                <a:lnTo>
                  <a:pt x="251854" y="5891"/>
                </a:lnTo>
                <a:lnTo>
                  <a:pt x="263153" y="6785"/>
                </a:lnTo>
                <a:lnTo>
                  <a:pt x="325754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481"/>
          <p:cNvSpPr/>
          <p:nvPr/>
        </p:nvSpPr>
        <p:spPr>
          <a:xfrm>
            <a:off x="6852284" y="4817745"/>
            <a:ext cx="274322" cy="25718"/>
          </a:xfrm>
          <a:custGeom>
            <a:avLst/>
            <a:gdLst/>
            <a:ahLst/>
            <a:cxnLst/>
            <a:rect l="0" t="0" r="0" b="0"/>
            <a:pathLst>
              <a:path w="274322" h="25718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1"/>
                </a:lnTo>
                <a:lnTo>
                  <a:pt x="6844" y="8730"/>
                </a:lnTo>
                <a:lnTo>
                  <a:pt x="9326" y="10583"/>
                </a:lnTo>
                <a:lnTo>
                  <a:pt x="11932" y="12770"/>
                </a:lnTo>
                <a:lnTo>
                  <a:pt x="14623" y="14228"/>
                </a:lnTo>
                <a:lnTo>
                  <a:pt x="17368" y="15200"/>
                </a:lnTo>
                <a:lnTo>
                  <a:pt x="20152" y="15849"/>
                </a:lnTo>
                <a:lnTo>
                  <a:pt x="24865" y="16281"/>
                </a:lnTo>
                <a:lnTo>
                  <a:pt x="30864" y="16568"/>
                </a:lnTo>
                <a:lnTo>
                  <a:pt x="37721" y="16761"/>
                </a:lnTo>
                <a:lnTo>
                  <a:pt x="70126" y="17031"/>
                </a:lnTo>
                <a:lnTo>
                  <a:pt x="82946" y="16116"/>
                </a:lnTo>
                <a:lnTo>
                  <a:pt x="96256" y="14554"/>
                </a:lnTo>
                <a:lnTo>
                  <a:pt x="109890" y="12560"/>
                </a:lnTo>
                <a:lnTo>
                  <a:pt x="121838" y="11231"/>
                </a:lnTo>
                <a:lnTo>
                  <a:pt x="132660" y="10345"/>
                </a:lnTo>
                <a:lnTo>
                  <a:pt x="151353" y="9360"/>
                </a:lnTo>
                <a:lnTo>
                  <a:pt x="166011" y="8922"/>
                </a:lnTo>
                <a:lnTo>
                  <a:pt x="203176" y="8676"/>
                </a:lnTo>
                <a:lnTo>
                  <a:pt x="215461" y="9594"/>
                </a:lnTo>
                <a:lnTo>
                  <a:pt x="226508" y="11158"/>
                </a:lnTo>
                <a:lnTo>
                  <a:pt x="236731" y="13154"/>
                </a:lnTo>
                <a:lnTo>
                  <a:pt x="244499" y="14484"/>
                </a:lnTo>
                <a:lnTo>
                  <a:pt x="250629" y="15371"/>
                </a:lnTo>
                <a:lnTo>
                  <a:pt x="255668" y="15962"/>
                </a:lnTo>
                <a:lnTo>
                  <a:pt x="259981" y="17309"/>
                </a:lnTo>
                <a:lnTo>
                  <a:pt x="263808" y="19159"/>
                </a:lnTo>
                <a:lnTo>
                  <a:pt x="274321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482"/>
          <p:cNvSpPr/>
          <p:nvPr/>
        </p:nvSpPr>
        <p:spPr>
          <a:xfrm>
            <a:off x="7169467" y="4564770"/>
            <a:ext cx="308203" cy="450143"/>
          </a:xfrm>
          <a:custGeom>
            <a:avLst/>
            <a:gdLst/>
            <a:ahLst/>
            <a:cxnLst/>
            <a:rect l="0" t="0" r="0" b="0"/>
            <a:pathLst>
              <a:path w="308203" h="450143">
                <a:moveTo>
                  <a:pt x="0" y="47234"/>
                </a:moveTo>
                <a:lnTo>
                  <a:pt x="40347" y="47234"/>
                </a:lnTo>
                <a:lnTo>
                  <a:pt x="48805" y="46282"/>
                </a:lnTo>
                <a:lnTo>
                  <a:pt x="56349" y="44695"/>
                </a:lnTo>
                <a:lnTo>
                  <a:pt x="63283" y="42684"/>
                </a:lnTo>
                <a:lnTo>
                  <a:pt x="78609" y="37910"/>
                </a:lnTo>
                <a:lnTo>
                  <a:pt x="86696" y="35303"/>
                </a:lnTo>
                <a:lnTo>
                  <a:pt x="95897" y="32612"/>
                </a:lnTo>
                <a:lnTo>
                  <a:pt x="116281" y="27084"/>
                </a:lnTo>
                <a:lnTo>
                  <a:pt x="126098" y="23323"/>
                </a:lnTo>
                <a:lnTo>
                  <a:pt x="135501" y="18911"/>
                </a:lnTo>
                <a:lnTo>
                  <a:pt x="144626" y="14065"/>
                </a:lnTo>
                <a:lnTo>
                  <a:pt x="154520" y="10834"/>
                </a:lnTo>
                <a:lnTo>
                  <a:pt x="164926" y="8680"/>
                </a:lnTo>
                <a:lnTo>
                  <a:pt x="175673" y="7244"/>
                </a:lnTo>
                <a:lnTo>
                  <a:pt x="218104" y="673"/>
                </a:lnTo>
                <a:lnTo>
                  <a:pt x="230175" y="0"/>
                </a:lnTo>
                <a:lnTo>
                  <a:pt x="240128" y="505"/>
                </a:lnTo>
                <a:lnTo>
                  <a:pt x="248668" y="1794"/>
                </a:lnTo>
                <a:lnTo>
                  <a:pt x="255313" y="2654"/>
                </a:lnTo>
                <a:lnTo>
                  <a:pt x="260697" y="3226"/>
                </a:lnTo>
                <a:lnTo>
                  <a:pt x="265238" y="3609"/>
                </a:lnTo>
                <a:lnTo>
                  <a:pt x="270171" y="4815"/>
                </a:lnTo>
                <a:lnTo>
                  <a:pt x="275364" y="6573"/>
                </a:lnTo>
                <a:lnTo>
                  <a:pt x="280731" y="8697"/>
                </a:lnTo>
                <a:lnTo>
                  <a:pt x="289235" y="11057"/>
                </a:lnTo>
                <a:lnTo>
                  <a:pt x="292835" y="11686"/>
                </a:lnTo>
                <a:lnTo>
                  <a:pt x="295237" y="13058"/>
                </a:lnTo>
                <a:lnTo>
                  <a:pt x="296837" y="14926"/>
                </a:lnTo>
                <a:lnTo>
                  <a:pt x="303956" y="29317"/>
                </a:lnTo>
                <a:lnTo>
                  <a:pt x="306542" y="37049"/>
                </a:lnTo>
                <a:lnTo>
                  <a:pt x="307997" y="49297"/>
                </a:lnTo>
                <a:lnTo>
                  <a:pt x="308202" y="54324"/>
                </a:lnTo>
                <a:lnTo>
                  <a:pt x="306433" y="59581"/>
                </a:lnTo>
                <a:lnTo>
                  <a:pt x="299387" y="70502"/>
                </a:lnTo>
                <a:lnTo>
                  <a:pt x="292446" y="84246"/>
                </a:lnTo>
                <a:lnTo>
                  <a:pt x="289262" y="91911"/>
                </a:lnTo>
                <a:lnTo>
                  <a:pt x="285234" y="102736"/>
                </a:lnTo>
                <a:lnTo>
                  <a:pt x="267621" y="153554"/>
                </a:lnTo>
                <a:lnTo>
                  <a:pt x="264139" y="163834"/>
                </a:lnTo>
                <a:lnTo>
                  <a:pt x="260865" y="174498"/>
                </a:lnTo>
                <a:lnTo>
                  <a:pt x="251707" y="206756"/>
                </a:lnTo>
                <a:lnTo>
                  <a:pt x="232654" y="270736"/>
                </a:lnTo>
                <a:lnTo>
                  <a:pt x="228445" y="287675"/>
                </a:lnTo>
                <a:lnTo>
                  <a:pt x="224687" y="304684"/>
                </a:lnTo>
                <a:lnTo>
                  <a:pt x="221229" y="321737"/>
                </a:lnTo>
                <a:lnTo>
                  <a:pt x="217971" y="335964"/>
                </a:lnTo>
                <a:lnTo>
                  <a:pt x="214847" y="348306"/>
                </a:lnTo>
                <a:lnTo>
                  <a:pt x="211811" y="359391"/>
                </a:lnTo>
                <a:lnTo>
                  <a:pt x="209788" y="369640"/>
                </a:lnTo>
                <a:lnTo>
                  <a:pt x="208438" y="379328"/>
                </a:lnTo>
                <a:lnTo>
                  <a:pt x="206940" y="395810"/>
                </a:lnTo>
                <a:lnTo>
                  <a:pt x="206273" y="406309"/>
                </a:lnTo>
                <a:lnTo>
                  <a:pt x="205977" y="419231"/>
                </a:lnTo>
                <a:lnTo>
                  <a:pt x="205898" y="426677"/>
                </a:lnTo>
                <a:lnTo>
                  <a:pt x="206798" y="432594"/>
                </a:lnTo>
                <a:lnTo>
                  <a:pt x="210338" y="441708"/>
                </a:lnTo>
                <a:lnTo>
                  <a:pt x="210710" y="444519"/>
                </a:lnTo>
                <a:lnTo>
                  <a:pt x="210006" y="446394"/>
                </a:lnTo>
                <a:lnTo>
                  <a:pt x="205740" y="4501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483"/>
          <p:cNvSpPr/>
          <p:nvPr/>
        </p:nvSpPr>
        <p:spPr>
          <a:xfrm>
            <a:off x="7255192" y="4697729"/>
            <a:ext cx="282893" cy="77154"/>
          </a:xfrm>
          <a:custGeom>
            <a:avLst/>
            <a:gdLst/>
            <a:ahLst/>
            <a:cxnLst/>
            <a:rect l="0" t="0" r="0" b="0"/>
            <a:pathLst>
              <a:path w="282893" h="77154">
                <a:moveTo>
                  <a:pt x="0" y="77153"/>
                </a:moveTo>
                <a:lnTo>
                  <a:pt x="13652" y="68052"/>
                </a:lnTo>
                <a:lnTo>
                  <a:pt x="19579" y="65370"/>
                </a:lnTo>
                <a:lnTo>
                  <a:pt x="25435" y="63583"/>
                </a:lnTo>
                <a:lnTo>
                  <a:pt x="31245" y="62391"/>
                </a:lnTo>
                <a:lnTo>
                  <a:pt x="37022" y="60644"/>
                </a:lnTo>
                <a:lnTo>
                  <a:pt x="42779" y="58527"/>
                </a:lnTo>
                <a:lnTo>
                  <a:pt x="48521" y="56163"/>
                </a:lnTo>
                <a:lnTo>
                  <a:pt x="56160" y="52682"/>
                </a:lnTo>
                <a:lnTo>
                  <a:pt x="74808" y="43735"/>
                </a:lnTo>
                <a:lnTo>
                  <a:pt x="84162" y="40587"/>
                </a:lnTo>
                <a:lnTo>
                  <a:pt x="93256" y="38488"/>
                </a:lnTo>
                <a:lnTo>
                  <a:pt x="102175" y="37089"/>
                </a:lnTo>
                <a:lnTo>
                  <a:pt x="110027" y="35204"/>
                </a:lnTo>
                <a:lnTo>
                  <a:pt x="117167" y="32995"/>
                </a:lnTo>
                <a:lnTo>
                  <a:pt x="131132" y="27999"/>
                </a:lnTo>
                <a:lnTo>
                  <a:pt x="146863" y="22604"/>
                </a:lnTo>
                <a:lnTo>
                  <a:pt x="158869" y="19832"/>
                </a:lnTo>
                <a:lnTo>
                  <a:pt x="173540" y="17032"/>
                </a:lnTo>
                <a:lnTo>
                  <a:pt x="189989" y="14212"/>
                </a:lnTo>
                <a:lnTo>
                  <a:pt x="202859" y="12333"/>
                </a:lnTo>
                <a:lnTo>
                  <a:pt x="213345" y="11079"/>
                </a:lnTo>
                <a:lnTo>
                  <a:pt x="222239" y="10244"/>
                </a:lnTo>
                <a:lnTo>
                  <a:pt x="231980" y="8735"/>
                </a:lnTo>
                <a:lnTo>
                  <a:pt x="242283" y="6776"/>
                </a:lnTo>
                <a:lnTo>
                  <a:pt x="252962" y="4517"/>
                </a:lnTo>
                <a:lnTo>
                  <a:pt x="261034" y="3012"/>
                </a:lnTo>
                <a:lnTo>
                  <a:pt x="267368" y="2008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484"/>
          <p:cNvSpPr/>
          <p:nvPr/>
        </p:nvSpPr>
        <p:spPr>
          <a:xfrm>
            <a:off x="7640955" y="4716789"/>
            <a:ext cx="351473" cy="520843"/>
          </a:xfrm>
          <a:custGeom>
            <a:avLst/>
            <a:gdLst/>
            <a:ahLst/>
            <a:cxnLst/>
            <a:rect l="0" t="0" r="0" b="0"/>
            <a:pathLst>
              <a:path w="351473" h="520843">
                <a:moveTo>
                  <a:pt x="0" y="40948"/>
                </a:moveTo>
                <a:lnTo>
                  <a:pt x="0" y="80185"/>
                </a:lnTo>
                <a:lnTo>
                  <a:pt x="952" y="91871"/>
                </a:lnTo>
                <a:lnTo>
                  <a:pt x="2540" y="101567"/>
                </a:lnTo>
                <a:lnTo>
                  <a:pt x="5891" y="117420"/>
                </a:lnTo>
                <a:lnTo>
                  <a:pt x="7381" y="130815"/>
                </a:lnTo>
                <a:lnTo>
                  <a:pt x="8730" y="139912"/>
                </a:lnTo>
                <a:lnTo>
                  <a:pt x="12770" y="162720"/>
                </a:lnTo>
                <a:lnTo>
                  <a:pt x="15181" y="172612"/>
                </a:lnTo>
                <a:lnTo>
                  <a:pt x="20399" y="188682"/>
                </a:lnTo>
                <a:lnTo>
                  <a:pt x="23125" y="193731"/>
                </a:lnTo>
                <a:lnTo>
                  <a:pt x="25894" y="197095"/>
                </a:lnTo>
                <a:lnTo>
                  <a:pt x="34342" y="204371"/>
                </a:lnTo>
                <a:lnTo>
                  <a:pt x="37182" y="207047"/>
                </a:lnTo>
                <a:lnTo>
                  <a:pt x="40028" y="208831"/>
                </a:lnTo>
                <a:lnTo>
                  <a:pt x="45730" y="210813"/>
                </a:lnTo>
                <a:lnTo>
                  <a:pt x="53979" y="211694"/>
                </a:lnTo>
                <a:lnTo>
                  <a:pt x="63043" y="212085"/>
                </a:lnTo>
                <a:lnTo>
                  <a:pt x="70247" y="212259"/>
                </a:lnTo>
                <a:lnTo>
                  <a:pt x="73501" y="211353"/>
                </a:lnTo>
                <a:lnTo>
                  <a:pt x="79657" y="207806"/>
                </a:lnTo>
                <a:lnTo>
                  <a:pt x="85568" y="200515"/>
                </a:lnTo>
                <a:lnTo>
                  <a:pt x="94251" y="185700"/>
                </a:lnTo>
                <a:lnTo>
                  <a:pt x="101897" y="172910"/>
                </a:lnTo>
                <a:lnTo>
                  <a:pt x="107936" y="164165"/>
                </a:lnTo>
                <a:lnTo>
                  <a:pt x="114820" y="154525"/>
                </a:lnTo>
                <a:lnTo>
                  <a:pt x="120361" y="145241"/>
                </a:lnTo>
                <a:lnTo>
                  <a:pt x="125008" y="136194"/>
                </a:lnTo>
                <a:lnTo>
                  <a:pt x="132712" y="119475"/>
                </a:lnTo>
                <a:lnTo>
                  <a:pt x="139310" y="105694"/>
                </a:lnTo>
                <a:lnTo>
                  <a:pt x="145418" y="90679"/>
                </a:lnTo>
                <a:lnTo>
                  <a:pt x="148380" y="82675"/>
                </a:lnTo>
                <a:lnTo>
                  <a:pt x="151308" y="73528"/>
                </a:lnTo>
                <a:lnTo>
                  <a:pt x="154211" y="63621"/>
                </a:lnTo>
                <a:lnTo>
                  <a:pt x="157100" y="53206"/>
                </a:lnTo>
                <a:lnTo>
                  <a:pt x="159978" y="44357"/>
                </a:lnTo>
                <a:lnTo>
                  <a:pt x="165716" y="29446"/>
                </a:lnTo>
                <a:lnTo>
                  <a:pt x="169751" y="14891"/>
                </a:lnTo>
                <a:lnTo>
                  <a:pt x="171301" y="0"/>
                </a:lnTo>
                <a:lnTo>
                  <a:pt x="172303" y="314"/>
                </a:lnTo>
                <a:lnTo>
                  <a:pt x="175957" y="3204"/>
                </a:lnTo>
                <a:lnTo>
                  <a:pt x="183368" y="14736"/>
                </a:lnTo>
                <a:lnTo>
                  <a:pt x="186272" y="24854"/>
                </a:lnTo>
                <a:lnTo>
                  <a:pt x="188515" y="35699"/>
                </a:lnTo>
                <a:lnTo>
                  <a:pt x="192686" y="46871"/>
                </a:lnTo>
                <a:lnTo>
                  <a:pt x="197716" y="60725"/>
                </a:lnTo>
                <a:lnTo>
                  <a:pt x="202174" y="76408"/>
                </a:lnTo>
                <a:lnTo>
                  <a:pt x="203363" y="84591"/>
                </a:lnTo>
                <a:lnTo>
                  <a:pt x="204155" y="92903"/>
                </a:lnTo>
                <a:lnTo>
                  <a:pt x="205635" y="101302"/>
                </a:lnTo>
                <a:lnTo>
                  <a:pt x="207575" y="109759"/>
                </a:lnTo>
                <a:lnTo>
                  <a:pt x="217532" y="148415"/>
                </a:lnTo>
                <a:lnTo>
                  <a:pt x="220269" y="166885"/>
                </a:lnTo>
                <a:lnTo>
                  <a:pt x="225849" y="217888"/>
                </a:lnTo>
                <a:lnTo>
                  <a:pt x="227719" y="239870"/>
                </a:lnTo>
                <a:lnTo>
                  <a:pt x="228964" y="258336"/>
                </a:lnTo>
                <a:lnTo>
                  <a:pt x="229797" y="274455"/>
                </a:lnTo>
                <a:lnTo>
                  <a:pt x="230719" y="305067"/>
                </a:lnTo>
                <a:lnTo>
                  <a:pt x="231392" y="376168"/>
                </a:lnTo>
                <a:lnTo>
                  <a:pt x="231414" y="387301"/>
                </a:lnTo>
                <a:lnTo>
                  <a:pt x="229523" y="401390"/>
                </a:lnTo>
                <a:lnTo>
                  <a:pt x="226357" y="417450"/>
                </a:lnTo>
                <a:lnTo>
                  <a:pt x="222343" y="434824"/>
                </a:lnTo>
                <a:lnTo>
                  <a:pt x="217761" y="448312"/>
                </a:lnTo>
                <a:lnTo>
                  <a:pt x="212802" y="459209"/>
                </a:lnTo>
                <a:lnTo>
                  <a:pt x="203163" y="476397"/>
                </a:lnTo>
                <a:lnTo>
                  <a:pt x="195705" y="490386"/>
                </a:lnTo>
                <a:lnTo>
                  <a:pt x="186150" y="504421"/>
                </a:lnTo>
                <a:lnTo>
                  <a:pt x="177666" y="511413"/>
                </a:lnTo>
                <a:lnTo>
                  <a:pt x="168497" y="516744"/>
                </a:lnTo>
                <a:lnTo>
                  <a:pt x="161247" y="519113"/>
                </a:lnTo>
                <a:lnTo>
                  <a:pt x="151811" y="520447"/>
                </a:lnTo>
                <a:lnTo>
                  <a:pt x="143354" y="520759"/>
                </a:lnTo>
                <a:lnTo>
                  <a:pt x="138432" y="520842"/>
                </a:lnTo>
                <a:lnTo>
                  <a:pt x="127882" y="518394"/>
                </a:lnTo>
                <a:lnTo>
                  <a:pt x="122402" y="516408"/>
                </a:lnTo>
                <a:lnTo>
                  <a:pt x="117796" y="513179"/>
                </a:lnTo>
                <a:lnTo>
                  <a:pt x="110139" y="504511"/>
                </a:lnTo>
                <a:lnTo>
                  <a:pt x="105810" y="496675"/>
                </a:lnTo>
                <a:lnTo>
                  <a:pt x="101021" y="486689"/>
                </a:lnTo>
                <a:lnTo>
                  <a:pt x="95922" y="475268"/>
                </a:lnTo>
                <a:lnTo>
                  <a:pt x="91570" y="464798"/>
                </a:lnTo>
                <a:lnTo>
                  <a:pt x="87717" y="454960"/>
                </a:lnTo>
                <a:lnTo>
                  <a:pt x="84195" y="445543"/>
                </a:lnTo>
                <a:lnTo>
                  <a:pt x="80283" y="430001"/>
                </a:lnTo>
                <a:lnTo>
                  <a:pt x="78543" y="415790"/>
                </a:lnTo>
                <a:lnTo>
                  <a:pt x="77770" y="399950"/>
                </a:lnTo>
                <a:lnTo>
                  <a:pt x="78517" y="391725"/>
                </a:lnTo>
                <a:lnTo>
                  <a:pt x="79967" y="383384"/>
                </a:lnTo>
                <a:lnTo>
                  <a:pt x="81886" y="374966"/>
                </a:lnTo>
                <a:lnTo>
                  <a:pt x="84118" y="366497"/>
                </a:lnTo>
                <a:lnTo>
                  <a:pt x="86559" y="357993"/>
                </a:lnTo>
                <a:lnTo>
                  <a:pt x="91810" y="341877"/>
                </a:lnTo>
                <a:lnTo>
                  <a:pt x="97319" y="328365"/>
                </a:lnTo>
                <a:lnTo>
                  <a:pt x="105483" y="316009"/>
                </a:lnTo>
                <a:lnTo>
                  <a:pt x="115462" y="304167"/>
                </a:lnTo>
                <a:lnTo>
                  <a:pt x="126246" y="292554"/>
                </a:lnTo>
                <a:lnTo>
                  <a:pt x="131789" y="287743"/>
                </a:lnTo>
                <a:lnTo>
                  <a:pt x="137389" y="283583"/>
                </a:lnTo>
                <a:lnTo>
                  <a:pt x="143028" y="279857"/>
                </a:lnTo>
                <a:lnTo>
                  <a:pt x="148692" y="276421"/>
                </a:lnTo>
                <a:lnTo>
                  <a:pt x="154373" y="273177"/>
                </a:lnTo>
                <a:lnTo>
                  <a:pt x="160064" y="270063"/>
                </a:lnTo>
                <a:lnTo>
                  <a:pt x="165765" y="266082"/>
                </a:lnTo>
                <a:lnTo>
                  <a:pt x="171470" y="261522"/>
                </a:lnTo>
                <a:lnTo>
                  <a:pt x="177178" y="256577"/>
                </a:lnTo>
                <a:lnTo>
                  <a:pt x="183841" y="253281"/>
                </a:lnTo>
                <a:lnTo>
                  <a:pt x="191141" y="251083"/>
                </a:lnTo>
                <a:lnTo>
                  <a:pt x="198864" y="249618"/>
                </a:lnTo>
                <a:lnTo>
                  <a:pt x="205918" y="247689"/>
                </a:lnTo>
                <a:lnTo>
                  <a:pt x="212526" y="245451"/>
                </a:lnTo>
                <a:lnTo>
                  <a:pt x="218836" y="243006"/>
                </a:lnTo>
                <a:lnTo>
                  <a:pt x="225901" y="241376"/>
                </a:lnTo>
                <a:lnTo>
                  <a:pt x="233469" y="240289"/>
                </a:lnTo>
                <a:lnTo>
                  <a:pt x="241370" y="239565"/>
                </a:lnTo>
                <a:lnTo>
                  <a:pt x="252353" y="237176"/>
                </a:lnTo>
                <a:lnTo>
                  <a:pt x="265390" y="233680"/>
                </a:lnTo>
                <a:lnTo>
                  <a:pt x="279797" y="229443"/>
                </a:lnTo>
                <a:lnTo>
                  <a:pt x="291307" y="226619"/>
                </a:lnTo>
                <a:lnTo>
                  <a:pt x="300884" y="224736"/>
                </a:lnTo>
                <a:lnTo>
                  <a:pt x="309175" y="223481"/>
                </a:lnTo>
                <a:lnTo>
                  <a:pt x="316607" y="221692"/>
                </a:lnTo>
                <a:lnTo>
                  <a:pt x="323466" y="219546"/>
                </a:lnTo>
                <a:lnTo>
                  <a:pt x="329943" y="217164"/>
                </a:lnTo>
                <a:lnTo>
                  <a:pt x="339681" y="214516"/>
                </a:lnTo>
                <a:lnTo>
                  <a:pt x="351472" y="2123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485"/>
          <p:cNvSpPr/>
          <p:nvPr/>
        </p:nvSpPr>
        <p:spPr>
          <a:xfrm>
            <a:off x="8103869" y="4809529"/>
            <a:ext cx="274322" cy="25362"/>
          </a:xfrm>
          <a:custGeom>
            <a:avLst/>
            <a:gdLst/>
            <a:ahLst/>
            <a:cxnLst/>
            <a:rect l="0" t="0" r="0" b="0"/>
            <a:pathLst>
              <a:path w="274322" h="25362">
                <a:moveTo>
                  <a:pt x="0" y="25361"/>
                </a:moveTo>
                <a:lnTo>
                  <a:pt x="13654" y="20810"/>
                </a:lnTo>
                <a:lnTo>
                  <a:pt x="19580" y="18517"/>
                </a:lnTo>
                <a:lnTo>
                  <a:pt x="25436" y="16036"/>
                </a:lnTo>
                <a:lnTo>
                  <a:pt x="31246" y="13429"/>
                </a:lnTo>
                <a:lnTo>
                  <a:pt x="37023" y="11691"/>
                </a:lnTo>
                <a:lnTo>
                  <a:pt x="42779" y="10533"/>
                </a:lnTo>
                <a:lnTo>
                  <a:pt x="48522" y="9760"/>
                </a:lnTo>
                <a:lnTo>
                  <a:pt x="54256" y="9245"/>
                </a:lnTo>
                <a:lnTo>
                  <a:pt x="59983" y="8902"/>
                </a:lnTo>
                <a:lnTo>
                  <a:pt x="65706" y="8673"/>
                </a:lnTo>
                <a:lnTo>
                  <a:pt x="87414" y="8351"/>
                </a:lnTo>
                <a:lnTo>
                  <a:pt x="97328" y="7353"/>
                </a:lnTo>
                <a:lnTo>
                  <a:pt x="108701" y="5736"/>
                </a:lnTo>
                <a:lnTo>
                  <a:pt x="121046" y="3705"/>
                </a:lnTo>
                <a:lnTo>
                  <a:pt x="131179" y="2351"/>
                </a:lnTo>
                <a:lnTo>
                  <a:pt x="139840" y="1448"/>
                </a:lnTo>
                <a:lnTo>
                  <a:pt x="147519" y="847"/>
                </a:lnTo>
                <a:lnTo>
                  <a:pt x="155496" y="446"/>
                </a:lnTo>
                <a:lnTo>
                  <a:pt x="171980" y="0"/>
                </a:lnTo>
                <a:lnTo>
                  <a:pt x="179423" y="833"/>
                </a:lnTo>
                <a:lnTo>
                  <a:pt x="186291" y="2342"/>
                </a:lnTo>
                <a:lnTo>
                  <a:pt x="192774" y="4300"/>
                </a:lnTo>
                <a:lnTo>
                  <a:pt x="199001" y="5605"/>
                </a:lnTo>
                <a:lnTo>
                  <a:pt x="205057" y="6475"/>
                </a:lnTo>
                <a:lnTo>
                  <a:pt x="211000" y="7056"/>
                </a:lnTo>
                <a:lnTo>
                  <a:pt x="216868" y="7442"/>
                </a:lnTo>
                <a:lnTo>
                  <a:pt x="222683" y="7700"/>
                </a:lnTo>
                <a:lnTo>
                  <a:pt x="237431" y="8063"/>
                </a:lnTo>
                <a:lnTo>
                  <a:pt x="274321" y="821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486"/>
          <p:cNvSpPr/>
          <p:nvPr/>
        </p:nvSpPr>
        <p:spPr>
          <a:xfrm>
            <a:off x="8215312" y="4706302"/>
            <a:ext cx="17146" cy="317184"/>
          </a:xfrm>
          <a:custGeom>
            <a:avLst/>
            <a:gdLst/>
            <a:ahLst/>
            <a:cxnLst/>
            <a:rect l="0" t="0" r="0" b="0"/>
            <a:pathLst>
              <a:path w="17146" h="317184">
                <a:moveTo>
                  <a:pt x="0" y="0"/>
                </a:moveTo>
                <a:lnTo>
                  <a:pt x="0" y="138399"/>
                </a:lnTo>
                <a:lnTo>
                  <a:pt x="2539" y="180256"/>
                </a:lnTo>
                <a:lnTo>
                  <a:pt x="6785" y="245497"/>
                </a:lnTo>
                <a:lnTo>
                  <a:pt x="7382" y="257962"/>
                </a:lnTo>
                <a:lnTo>
                  <a:pt x="8730" y="267225"/>
                </a:lnTo>
                <a:lnTo>
                  <a:pt x="10583" y="274352"/>
                </a:lnTo>
                <a:lnTo>
                  <a:pt x="12771" y="280057"/>
                </a:lnTo>
                <a:lnTo>
                  <a:pt x="14229" y="285764"/>
                </a:lnTo>
                <a:lnTo>
                  <a:pt x="15201" y="291475"/>
                </a:lnTo>
                <a:lnTo>
                  <a:pt x="16570" y="303533"/>
                </a:lnTo>
                <a:lnTo>
                  <a:pt x="17145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487"/>
          <p:cNvSpPr/>
          <p:nvPr/>
        </p:nvSpPr>
        <p:spPr>
          <a:xfrm>
            <a:off x="8423254" y="4607662"/>
            <a:ext cx="194352" cy="380883"/>
          </a:xfrm>
          <a:custGeom>
            <a:avLst/>
            <a:gdLst/>
            <a:ahLst/>
            <a:cxnLst/>
            <a:rect l="0" t="0" r="0" b="0"/>
            <a:pathLst>
              <a:path w="194352" h="380883">
                <a:moveTo>
                  <a:pt x="143530" y="21488"/>
                </a:moveTo>
                <a:lnTo>
                  <a:pt x="138979" y="12386"/>
                </a:lnTo>
                <a:lnTo>
                  <a:pt x="134205" y="5378"/>
                </a:lnTo>
                <a:lnTo>
                  <a:pt x="131599" y="2175"/>
                </a:lnTo>
                <a:lnTo>
                  <a:pt x="127956" y="992"/>
                </a:lnTo>
                <a:lnTo>
                  <a:pt x="123623" y="1157"/>
                </a:lnTo>
                <a:lnTo>
                  <a:pt x="118830" y="2219"/>
                </a:lnTo>
                <a:lnTo>
                  <a:pt x="113728" y="2927"/>
                </a:lnTo>
                <a:lnTo>
                  <a:pt x="108422" y="3399"/>
                </a:lnTo>
                <a:lnTo>
                  <a:pt x="102979" y="3713"/>
                </a:lnTo>
                <a:lnTo>
                  <a:pt x="98399" y="5828"/>
                </a:lnTo>
                <a:lnTo>
                  <a:pt x="94394" y="9143"/>
                </a:lnTo>
                <a:lnTo>
                  <a:pt x="90770" y="13258"/>
                </a:lnTo>
                <a:lnTo>
                  <a:pt x="85497" y="16953"/>
                </a:lnTo>
                <a:lnTo>
                  <a:pt x="79123" y="20370"/>
                </a:lnTo>
                <a:lnTo>
                  <a:pt x="72018" y="23600"/>
                </a:lnTo>
                <a:lnTo>
                  <a:pt x="65375" y="27658"/>
                </a:lnTo>
                <a:lnTo>
                  <a:pt x="59042" y="32269"/>
                </a:lnTo>
                <a:lnTo>
                  <a:pt x="52916" y="37248"/>
                </a:lnTo>
                <a:lnTo>
                  <a:pt x="46925" y="42472"/>
                </a:lnTo>
                <a:lnTo>
                  <a:pt x="41027" y="47860"/>
                </a:lnTo>
                <a:lnTo>
                  <a:pt x="35190" y="53356"/>
                </a:lnTo>
                <a:lnTo>
                  <a:pt x="29393" y="59879"/>
                </a:lnTo>
                <a:lnTo>
                  <a:pt x="23624" y="67084"/>
                </a:lnTo>
                <a:lnTo>
                  <a:pt x="17873" y="74745"/>
                </a:lnTo>
                <a:lnTo>
                  <a:pt x="13086" y="80805"/>
                </a:lnTo>
                <a:lnTo>
                  <a:pt x="8942" y="85798"/>
                </a:lnTo>
                <a:lnTo>
                  <a:pt x="5228" y="90079"/>
                </a:lnTo>
                <a:lnTo>
                  <a:pt x="1100" y="97375"/>
                </a:lnTo>
                <a:lnTo>
                  <a:pt x="0" y="100654"/>
                </a:lnTo>
                <a:lnTo>
                  <a:pt x="218" y="104746"/>
                </a:lnTo>
                <a:lnTo>
                  <a:pt x="3002" y="114371"/>
                </a:lnTo>
                <a:lnTo>
                  <a:pt x="6029" y="119605"/>
                </a:lnTo>
                <a:lnTo>
                  <a:pt x="9953" y="124999"/>
                </a:lnTo>
                <a:lnTo>
                  <a:pt x="14474" y="130500"/>
                </a:lnTo>
                <a:lnTo>
                  <a:pt x="20346" y="135120"/>
                </a:lnTo>
                <a:lnTo>
                  <a:pt x="27117" y="139153"/>
                </a:lnTo>
                <a:lnTo>
                  <a:pt x="53966" y="152468"/>
                </a:lnTo>
                <a:lnTo>
                  <a:pt x="60962" y="155480"/>
                </a:lnTo>
                <a:lnTo>
                  <a:pt x="68481" y="158442"/>
                </a:lnTo>
                <a:lnTo>
                  <a:pt x="76354" y="161368"/>
                </a:lnTo>
                <a:lnTo>
                  <a:pt x="85411" y="166176"/>
                </a:lnTo>
                <a:lnTo>
                  <a:pt x="95259" y="172239"/>
                </a:lnTo>
                <a:lnTo>
                  <a:pt x="105634" y="179139"/>
                </a:lnTo>
                <a:lnTo>
                  <a:pt x="114457" y="185643"/>
                </a:lnTo>
                <a:lnTo>
                  <a:pt x="122242" y="191885"/>
                </a:lnTo>
                <a:lnTo>
                  <a:pt x="129339" y="197951"/>
                </a:lnTo>
                <a:lnTo>
                  <a:pt x="137880" y="205805"/>
                </a:lnTo>
                <a:lnTo>
                  <a:pt x="157529" y="224691"/>
                </a:lnTo>
                <a:lnTo>
                  <a:pt x="165245" y="233157"/>
                </a:lnTo>
                <a:lnTo>
                  <a:pt x="171342" y="240705"/>
                </a:lnTo>
                <a:lnTo>
                  <a:pt x="176359" y="247643"/>
                </a:lnTo>
                <a:lnTo>
                  <a:pt x="180657" y="255125"/>
                </a:lnTo>
                <a:lnTo>
                  <a:pt x="184474" y="262971"/>
                </a:lnTo>
                <a:lnTo>
                  <a:pt x="187971" y="271059"/>
                </a:lnTo>
                <a:lnTo>
                  <a:pt x="190303" y="278356"/>
                </a:lnTo>
                <a:lnTo>
                  <a:pt x="191857" y="285126"/>
                </a:lnTo>
                <a:lnTo>
                  <a:pt x="192893" y="291544"/>
                </a:lnTo>
                <a:lnTo>
                  <a:pt x="193584" y="297728"/>
                </a:lnTo>
                <a:lnTo>
                  <a:pt x="194044" y="303756"/>
                </a:lnTo>
                <a:lnTo>
                  <a:pt x="194351" y="309678"/>
                </a:lnTo>
                <a:lnTo>
                  <a:pt x="192153" y="321340"/>
                </a:lnTo>
                <a:lnTo>
                  <a:pt x="188000" y="332873"/>
                </a:lnTo>
                <a:lnTo>
                  <a:pt x="182980" y="344349"/>
                </a:lnTo>
                <a:lnTo>
                  <a:pt x="178403" y="350076"/>
                </a:lnTo>
                <a:lnTo>
                  <a:pt x="172494" y="355799"/>
                </a:lnTo>
                <a:lnTo>
                  <a:pt x="165696" y="361519"/>
                </a:lnTo>
                <a:lnTo>
                  <a:pt x="160213" y="366285"/>
                </a:lnTo>
                <a:lnTo>
                  <a:pt x="151581" y="374121"/>
                </a:lnTo>
                <a:lnTo>
                  <a:pt x="147945" y="376592"/>
                </a:lnTo>
                <a:lnTo>
                  <a:pt x="144568" y="378238"/>
                </a:lnTo>
                <a:lnTo>
                  <a:pt x="141365" y="379337"/>
                </a:lnTo>
                <a:lnTo>
                  <a:pt x="137324" y="380069"/>
                </a:lnTo>
                <a:lnTo>
                  <a:pt x="132726" y="380557"/>
                </a:lnTo>
                <a:lnTo>
                  <a:pt x="127755" y="380882"/>
                </a:lnTo>
                <a:lnTo>
                  <a:pt x="121584" y="379194"/>
                </a:lnTo>
                <a:lnTo>
                  <a:pt x="114612" y="376163"/>
                </a:lnTo>
                <a:lnTo>
                  <a:pt x="107105" y="372238"/>
                </a:lnTo>
                <a:lnTo>
                  <a:pt x="101151" y="367716"/>
                </a:lnTo>
                <a:lnTo>
                  <a:pt x="96227" y="362797"/>
                </a:lnTo>
                <a:lnTo>
                  <a:pt x="91993" y="357612"/>
                </a:lnTo>
                <a:lnTo>
                  <a:pt x="88217" y="350345"/>
                </a:lnTo>
                <a:lnTo>
                  <a:pt x="84747" y="341691"/>
                </a:lnTo>
                <a:lnTo>
                  <a:pt x="81481" y="332112"/>
                </a:lnTo>
                <a:lnTo>
                  <a:pt x="79305" y="319058"/>
                </a:lnTo>
                <a:lnTo>
                  <a:pt x="77854" y="303688"/>
                </a:lnTo>
                <a:lnTo>
                  <a:pt x="76241" y="272640"/>
                </a:lnTo>
                <a:lnTo>
                  <a:pt x="75524" y="249316"/>
                </a:lnTo>
                <a:lnTo>
                  <a:pt x="77238" y="235286"/>
                </a:lnTo>
                <a:lnTo>
                  <a:pt x="80285" y="219265"/>
                </a:lnTo>
                <a:lnTo>
                  <a:pt x="84222" y="201917"/>
                </a:lnTo>
                <a:lnTo>
                  <a:pt x="88751" y="186541"/>
                </a:lnTo>
                <a:lnTo>
                  <a:pt x="93677" y="172481"/>
                </a:lnTo>
                <a:lnTo>
                  <a:pt x="98864" y="159297"/>
                </a:lnTo>
                <a:lnTo>
                  <a:pt x="105180" y="144793"/>
                </a:lnTo>
                <a:lnTo>
                  <a:pt x="126769" y="98027"/>
                </a:lnTo>
                <a:lnTo>
                  <a:pt x="139574" y="68205"/>
                </a:lnTo>
                <a:lnTo>
                  <a:pt x="144702" y="55490"/>
                </a:lnTo>
                <a:lnTo>
                  <a:pt x="152941" y="33743"/>
                </a:lnTo>
                <a:lnTo>
                  <a:pt x="154568" y="25848"/>
                </a:lnTo>
                <a:lnTo>
                  <a:pt x="154698" y="19632"/>
                </a:lnTo>
                <a:lnTo>
                  <a:pt x="152616" y="7363"/>
                </a:lnTo>
                <a:lnTo>
                  <a:pt x="149791" y="3145"/>
                </a:lnTo>
                <a:lnTo>
                  <a:pt x="147704" y="687"/>
                </a:lnTo>
                <a:lnTo>
                  <a:pt x="145360" y="0"/>
                </a:lnTo>
                <a:lnTo>
                  <a:pt x="142845" y="495"/>
                </a:lnTo>
                <a:lnTo>
                  <a:pt x="134958" y="4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488"/>
          <p:cNvSpPr/>
          <p:nvPr/>
        </p:nvSpPr>
        <p:spPr>
          <a:xfrm>
            <a:off x="8678257" y="4586640"/>
            <a:ext cx="273850" cy="351121"/>
          </a:xfrm>
          <a:custGeom>
            <a:avLst/>
            <a:gdLst/>
            <a:ahLst/>
            <a:cxnLst/>
            <a:rect l="0" t="0" r="0" b="0"/>
            <a:pathLst>
              <a:path w="273850" h="351121">
                <a:moveTo>
                  <a:pt x="162848" y="8220"/>
                </a:moveTo>
                <a:lnTo>
                  <a:pt x="176500" y="3669"/>
                </a:lnTo>
                <a:lnTo>
                  <a:pt x="181475" y="2328"/>
                </a:lnTo>
                <a:lnTo>
                  <a:pt x="189542" y="838"/>
                </a:lnTo>
                <a:lnTo>
                  <a:pt x="196302" y="176"/>
                </a:lnTo>
                <a:lnTo>
                  <a:pt x="199438" y="0"/>
                </a:lnTo>
                <a:lnTo>
                  <a:pt x="200577" y="835"/>
                </a:lnTo>
                <a:lnTo>
                  <a:pt x="200383" y="2344"/>
                </a:lnTo>
                <a:lnTo>
                  <a:pt x="197627" y="6561"/>
                </a:lnTo>
                <a:lnTo>
                  <a:pt x="193228" y="11609"/>
                </a:lnTo>
                <a:lnTo>
                  <a:pt x="190721" y="13337"/>
                </a:lnTo>
                <a:lnTo>
                  <a:pt x="185395" y="15257"/>
                </a:lnTo>
                <a:lnTo>
                  <a:pt x="177314" y="18650"/>
                </a:lnTo>
                <a:lnTo>
                  <a:pt x="167372" y="23333"/>
                </a:lnTo>
                <a:lnTo>
                  <a:pt x="156603" y="28589"/>
                </a:lnTo>
                <a:lnTo>
                  <a:pt x="151065" y="30372"/>
                </a:lnTo>
                <a:lnTo>
                  <a:pt x="145467" y="31560"/>
                </a:lnTo>
                <a:lnTo>
                  <a:pt x="139831" y="32352"/>
                </a:lnTo>
                <a:lnTo>
                  <a:pt x="133216" y="33833"/>
                </a:lnTo>
                <a:lnTo>
                  <a:pt x="125948" y="35773"/>
                </a:lnTo>
                <a:lnTo>
                  <a:pt x="110253" y="40468"/>
                </a:lnTo>
                <a:lnTo>
                  <a:pt x="93753" y="45730"/>
                </a:lnTo>
                <a:lnTo>
                  <a:pt x="86304" y="47514"/>
                </a:lnTo>
                <a:lnTo>
                  <a:pt x="79434" y="48704"/>
                </a:lnTo>
                <a:lnTo>
                  <a:pt x="72949" y="49496"/>
                </a:lnTo>
                <a:lnTo>
                  <a:pt x="62910" y="50025"/>
                </a:lnTo>
                <a:lnTo>
                  <a:pt x="16831" y="50943"/>
                </a:lnTo>
                <a:lnTo>
                  <a:pt x="14068" y="51942"/>
                </a:lnTo>
                <a:lnTo>
                  <a:pt x="12226" y="53560"/>
                </a:lnTo>
                <a:lnTo>
                  <a:pt x="7095" y="62929"/>
                </a:lnTo>
                <a:lnTo>
                  <a:pt x="4720" y="67553"/>
                </a:lnTo>
                <a:lnTo>
                  <a:pt x="4089" y="72540"/>
                </a:lnTo>
                <a:lnTo>
                  <a:pt x="5929" y="83161"/>
                </a:lnTo>
                <a:lnTo>
                  <a:pt x="6799" y="88661"/>
                </a:lnTo>
                <a:lnTo>
                  <a:pt x="7381" y="94232"/>
                </a:lnTo>
                <a:lnTo>
                  <a:pt x="7768" y="99851"/>
                </a:lnTo>
                <a:lnTo>
                  <a:pt x="7074" y="106455"/>
                </a:lnTo>
                <a:lnTo>
                  <a:pt x="5658" y="113714"/>
                </a:lnTo>
                <a:lnTo>
                  <a:pt x="3762" y="121412"/>
                </a:lnTo>
                <a:lnTo>
                  <a:pt x="2498" y="131306"/>
                </a:lnTo>
                <a:lnTo>
                  <a:pt x="1656" y="142665"/>
                </a:lnTo>
                <a:lnTo>
                  <a:pt x="719" y="165128"/>
                </a:lnTo>
                <a:lnTo>
                  <a:pt x="192" y="187532"/>
                </a:lnTo>
                <a:lnTo>
                  <a:pt x="0" y="221051"/>
                </a:lnTo>
                <a:lnTo>
                  <a:pt x="942" y="227260"/>
                </a:lnTo>
                <a:lnTo>
                  <a:pt x="2523" y="231399"/>
                </a:lnTo>
                <a:lnTo>
                  <a:pt x="7353" y="238042"/>
                </a:lnTo>
                <a:lnTo>
                  <a:pt x="9655" y="237634"/>
                </a:lnTo>
                <a:lnTo>
                  <a:pt x="17292" y="234642"/>
                </a:lnTo>
                <a:lnTo>
                  <a:pt x="22948" y="231558"/>
                </a:lnTo>
                <a:lnTo>
                  <a:pt x="29576" y="227597"/>
                </a:lnTo>
                <a:lnTo>
                  <a:pt x="36853" y="223051"/>
                </a:lnTo>
                <a:lnTo>
                  <a:pt x="42656" y="218115"/>
                </a:lnTo>
                <a:lnTo>
                  <a:pt x="47478" y="212920"/>
                </a:lnTo>
                <a:lnTo>
                  <a:pt x="51645" y="207552"/>
                </a:lnTo>
                <a:lnTo>
                  <a:pt x="56327" y="203020"/>
                </a:lnTo>
                <a:lnTo>
                  <a:pt x="61354" y="199047"/>
                </a:lnTo>
                <a:lnTo>
                  <a:pt x="66610" y="195445"/>
                </a:lnTo>
                <a:lnTo>
                  <a:pt x="72019" y="191139"/>
                </a:lnTo>
                <a:lnTo>
                  <a:pt x="77531" y="186364"/>
                </a:lnTo>
                <a:lnTo>
                  <a:pt x="83110" y="181275"/>
                </a:lnTo>
                <a:lnTo>
                  <a:pt x="90640" y="175977"/>
                </a:lnTo>
                <a:lnTo>
                  <a:pt x="99469" y="170540"/>
                </a:lnTo>
                <a:lnTo>
                  <a:pt x="109165" y="165011"/>
                </a:lnTo>
                <a:lnTo>
                  <a:pt x="118486" y="160372"/>
                </a:lnTo>
                <a:lnTo>
                  <a:pt x="127558" y="156327"/>
                </a:lnTo>
                <a:lnTo>
                  <a:pt x="136464" y="152678"/>
                </a:lnTo>
                <a:lnTo>
                  <a:pt x="144306" y="150245"/>
                </a:lnTo>
                <a:lnTo>
                  <a:pt x="151439" y="148624"/>
                </a:lnTo>
                <a:lnTo>
                  <a:pt x="158100" y="147542"/>
                </a:lnTo>
                <a:lnTo>
                  <a:pt x="164445" y="146822"/>
                </a:lnTo>
                <a:lnTo>
                  <a:pt x="170580" y="146341"/>
                </a:lnTo>
                <a:lnTo>
                  <a:pt x="176575" y="146021"/>
                </a:lnTo>
                <a:lnTo>
                  <a:pt x="190857" y="145665"/>
                </a:lnTo>
                <a:lnTo>
                  <a:pt x="198665" y="145569"/>
                </a:lnTo>
                <a:lnTo>
                  <a:pt x="205776" y="146459"/>
                </a:lnTo>
                <a:lnTo>
                  <a:pt x="212422" y="148004"/>
                </a:lnTo>
                <a:lnTo>
                  <a:pt x="218757" y="149987"/>
                </a:lnTo>
                <a:lnTo>
                  <a:pt x="224885" y="152261"/>
                </a:lnTo>
                <a:lnTo>
                  <a:pt x="230876" y="154730"/>
                </a:lnTo>
                <a:lnTo>
                  <a:pt x="236775" y="157328"/>
                </a:lnTo>
                <a:lnTo>
                  <a:pt x="248409" y="162755"/>
                </a:lnTo>
                <a:lnTo>
                  <a:pt x="254179" y="165536"/>
                </a:lnTo>
                <a:lnTo>
                  <a:pt x="258025" y="169294"/>
                </a:lnTo>
                <a:lnTo>
                  <a:pt x="260589" y="173705"/>
                </a:lnTo>
                <a:lnTo>
                  <a:pt x="264390" y="182733"/>
                </a:lnTo>
                <a:lnTo>
                  <a:pt x="269255" y="189922"/>
                </a:lnTo>
                <a:lnTo>
                  <a:pt x="272053" y="198831"/>
                </a:lnTo>
                <a:lnTo>
                  <a:pt x="273296" y="209141"/>
                </a:lnTo>
                <a:lnTo>
                  <a:pt x="273849" y="220073"/>
                </a:lnTo>
                <a:lnTo>
                  <a:pt x="272091" y="227560"/>
                </a:lnTo>
                <a:lnTo>
                  <a:pt x="269014" y="236362"/>
                </a:lnTo>
                <a:lnTo>
                  <a:pt x="265057" y="246039"/>
                </a:lnTo>
                <a:lnTo>
                  <a:pt x="260515" y="254396"/>
                </a:lnTo>
                <a:lnTo>
                  <a:pt x="255582" y="261872"/>
                </a:lnTo>
                <a:lnTo>
                  <a:pt x="250388" y="268761"/>
                </a:lnTo>
                <a:lnTo>
                  <a:pt x="245020" y="275259"/>
                </a:lnTo>
                <a:lnTo>
                  <a:pt x="239536" y="281496"/>
                </a:lnTo>
                <a:lnTo>
                  <a:pt x="233977" y="287559"/>
                </a:lnTo>
                <a:lnTo>
                  <a:pt x="222718" y="299375"/>
                </a:lnTo>
                <a:lnTo>
                  <a:pt x="217049" y="305193"/>
                </a:lnTo>
                <a:lnTo>
                  <a:pt x="211364" y="310025"/>
                </a:lnTo>
                <a:lnTo>
                  <a:pt x="205669" y="314198"/>
                </a:lnTo>
                <a:lnTo>
                  <a:pt x="199968" y="317933"/>
                </a:lnTo>
                <a:lnTo>
                  <a:pt x="194262" y="321375"/>
                </a:lnTo>
                <a:lnTo>
                  <a:pt x="188553" y="324623"/>
                </a:lnTo>
                <a:lnTo>
                  <a:pt x="182842" y="327740"/>
                </a:lnTo>
                <a:lnTo>
                  <a:pt x="174273" y="331723"/>
                </a:lnTo>
                <a:lnTo>
                  <a:pt x="152050" y="341229"/>
                </a:lnTo>
                <a:lnTo>
                  <a:pt x="142314" y="344526"/>
                </a:lnTo>
                <a:lnTo>
                  <a:pt x="133919" y="346724"/>
                </a:lnTo>
                <a:lnTo>
                  <a:pt x="126417" y="348189"/>
                </a:lnTo>
                <a:lnTo>
                  <a:pt x="118557" y="349166"/>
                </a:lnTo>
                <a:lnTo>
                  <a:pt x="110461" y="349817"/>
                </a:lnTo>
                <a:lnTo>
                  <a:pt x="59977" y="3511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489"/>
          <p:cNvSpPr/>
          <p:nvPr/>
        </p:nvSpPr>
        <p:spPr>
          <a:xfrm>
            <a:off x="8095297" y="5134927"/>
            <a:ext cx="222886" cy="51436"/>
          </a:xfrm>
          <a:custGeom>
            <a:avLst/>
            <a:gdLst/>
            <a:ahLst/>
            <a:cxnLst/>
            <a:rect l="0" t="0" r="0" b="0"/>
            <a:pathLst>
              <a:path w="222886" h="51436">
                <a:moveTo>
                  <a:pt x="0" y="51435"/>
                </a:moveTo>
                <a:lnTo>
                  <a:pt x="0" y="46885"/>
                </a:lnTo>
                <a:lnTo>
                  <a:pt x="953" y="44591"/>
                </a:lnTo>
                <a:lnTo>
                  <a:pt x="2540" y="42110"/>
                </a:lnTo>
                <a:lnTo>
                  <a:pt x="4551" y="39504"/>
                </a:lnTo>
                <a:lnTo>
                  <a:pt x="7797" y="37766"/>
                </a:lnTo>
                <a:lnTo>
                  <a:pt x="11866" y="36608"/>
                </a:lnTo>
                <a:lnTo>
                  <a:pt x="16483" y="35835"/>
                </a:lnTo>
                <a:lnTo>
                  <a:pt x="20513" y="35320"/>
                </a:lnTo>
                <a:lnTo>
                  <a:pt x="24153" y="34977"/>
                </a:lnTo>
                <a:lnTo>
                  <a:pt x="27532" y="34748"/>
                </a:lnTo>
                <a:lnTo>
                  <a:pt x="31689" y="33643"/>
                </a:lnTo>
                <a:lnTo>
                  <a:pt x="36366" y="31953"/>
                </a:lnTo>
                <a:lnTo>
                  <a:pt x="41389" y="29875"/>
                </a:lnTo>
                <a:lnTo>
                  <a:pt x="46644" y="27537"/>
                </a:lnTo>
                <a:lnTo>
                  <a:pt x="57560" y="22398"/>
                </a:lnTo>
                <a:lnTo>
                  <a:pt x="66948" y="19695"/>
                </a:lnTo>
                <a:lnTo>
                  <a:pt x="78922" y="16940"/>
                </a:lnTo>
                <a:lnTo>
                  <a:pt x="92620" y="14151"/>
                </a:lnTo>
                <a:lnTo>
                  <a:pt x="105562" y="12292"/>
                </a:lnTo>
                <a:lnTo>
                  <a:pt x="118000" y="11052"/>
                </a:lnTo>
                <a:lnTo>
                  <a:pt x="140074" y="9674"/>
                </a:lnTo>
                <a:lnTo>
                  <a:pt x="156236" y="9062"/>
                </a:lnTo>
                <a:lnTo>
                  <a:pt x="166070" y="7947"/>
                </a:lnTo>
                <a:lnTo>
                  <a:pt x="177388" y="6251"/>
                </a:lnTo>
                <a:lnTo>
                  <a:pt x="189697" y="4167"/>
                </a:lnTo>
                <a:lnTo>
                  <a:pt x="198854" y="2778"/>
                </a:lnTo>
                <a:lnTo>
                  <a:pt x="205911" y="1852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490"/>
          <p:cNvSpPr/>
          <p:nvPr/>
        </p:nvSpPr>
        <p:spPr>
          <a:xfrm>
            <a:off x="8481314" y="5032057"/>
            <a:ext cx="205487" cy="222705"/>
          </a:xfrm>
          <a:custGeom>
            <a:avLst/>
            <a:gdLst/>
            <a:ahLst/>
            <a:cxnLst/>
            <a:rect l="0" t="0" r="0" b="0"/>
            <a:pathLst>
              <a:path w="205487" h="222705">
                <a:moveTo>
                  <a:pt x="68326" y="25718"/>
                </a:moveTo>
                <a:lnTo>
                  <a:pt x="77427" y="21167"/>
                </a:lnTo>
                <a:lnTo>
                  <a:pt x="81061" y="17921"/>
                </a:lnTo>
                <a:lnTo>
                  <a:pt x="84436" y="13852"/>
                </a:lnTo>
                <a:lnTo>
                  <a:pt x="87638" y="9235"/>
                </a:lnTo>
                <a:lnTo>
                  <a:pt x="88821" y="6157"/>
                </a:lnTo>
                <a:lnTo>
                  <a:pt x="88656" y="4105"/>
                </a:lnTo>
                <a:lnTo>
                  <a:pt x="86101" y="811"/>
                </a:lnTo>
                <a:lnTo>
                  <a:pt x="83210" y="361"/>
                </a:lnTo>
                <a:lnTo>
                  <a:pt x="78751" y="160"/>
                </a:lnTo>
                <a:lnTo>
                  <a:pt x="73594" y="71"/>
                </a:lnTo>
                <a:lnTo>
                  <a:pt x="70885" y="1000"/>
                </a:lnTo>
                <a:lnTo>
                  <a:pt x="65336" y="4572"/>
                </a:lnTo>
                <a:lnTo>
                  <a:pt x="61569" y="6858"/>
                </a:lnTo>
                <a:lnTo>
                  <a:pt x="57155" y="9335"/>
                </a:lnTo>
                <a:lnTo>
                  <a:pt x="52306" y="11938"/>
                </a:lnTo>
                <a:lnTo>
                  <a:pt x="48121" y="13674"/>
                </a:lnTo>
                <a:lnTo>
                  <a:pt x="44378" y="14831"/>
                </a:lnTo>
                <a:lnTo>
                  <a:pt x="40930" y="15602"/>
                </a:lnTo>
                <a:lnTo>
                  <a:pt x="37680" y="18021"/>
                </a:lnTo>
                <a:lnTo>
                  <a:pt x="34559" y="21539"/>
                </a:lnTo>
                <a:lnTo>
                  <a:pt x="31528" y="25790"/>
                </a:lnTo>
                <a:lnTo>
                  <a:pt x="28554" y="29576"/>
                </a:lnTo>
                <a:lnTo>
                  <a:pt x="22709" y="36322"/>
                </a:lnTo>
                <a:lnTo>
                  <a:pt x="18864" y="39455"/>
                </a:lnTo>
                <a:lnTo>
                  <a:pt x="14397" y="42496"/>
                </a:lnTo>
                <a:lnTo>
                  <a:pt x="9513" y="45476"/>
                </a:lnTo>
                <a:lnTo>
                  <a:pt x="6257" y="48415"/>
                </a:lnTo>
                <a:lnTo>
                  <a:pt x="4087" y="51326"/>
                </a:lnTo>
                <a:lnTo>
                  <a:pt x="1675" y="57102"/>
                </a:lnTo>
                <a:lnTo>
                  <a:pt x="603" y="62844"/>
                </a:lnTo>
                <a:lnTo>
                  <a:pt x="127" y="68571"/>
                </a:lnTo>
                <a:lnTo>
                  <a:pt x="0" y="71432"/>
                </a:lnTo>
                <a:lnTo>
                  <a:pt x="867" y="74291"/>
                </a:lnTo>
                <a:lnTo>
                  <a:pt x="4372" y="80008"/>
                </a:lnTo>
                <a:lnTo>
                  <a:pt x="6639" y="81914"/>
                </a:lnTo>
                <a:lnTo>
                  <a:pt x="9104" y="83184"/>
                </a:lnTo>
                <a:lnTo>
                  <a:pt x="11699" y="84031"/>
                </a:lnTo>
                <a:lnTo>
                  <a:pt x="17124" y="87513"/>
                </a:lnTo>
                <a:lnTo>
                  <a:pt x="19903" y="89774"/>
                </a:lnTo>
                <a:lnTo>
                  <a:pt x="24614" y="92234"/>
                </a:lnTo>
                <a:lnTo>
                  <a:pt x="30612" y="94827"/>
                </a:lnTo>
                <a:lnTo>
                  <a:pt x="37468" y="97508"/>
                </a:lnTo>
                <a:lnTo>
                  <a:pt x="43944" y="99296"/>
                </a:lnTo>
                <a:lnTo>
                  <a:pt x="50166" y="100487"/>
                </a:lnTo>
                <a:lnTo>
                  <a:pt x="56219" y="101281"/>
                </a:lnTo>
                <a:lnTo>
                  <a:pt x="62160" y="102763"/>
                </a:lnTo>
                <a:lnTo>
                  <a:pt x="68025" y="104704"/>
                </a:lnTo>
                <a:lnTo>
                  <a:pt x="73840" y="106950"/>
                </a:lnTo>
                <a:lnTo>
                  <a:pt x="79622" y="109400"/>
                </a:lnTo>
                <a:lnTo>
                  <a:pt x="91127" y="114662"/>
                </a:lnTo>
                <a:lnTo>
                  <a:pt x="108313" y="122980"/>
                </a:lnTo>
                <a:lnTo>
                  <a:pt x="114034" y="127707"/>
                </a:lnTo>
                <a:lnTo>
                  <a:pt x="119754" y="133715"/>
                </a:lnTo>
                <a:lnTo>
                  <a:pt x="125471" y="140578"/>
                </a:lnTo>
                <a:lnTo>
                  <a:pt x="131188" y="148012"/>
                </a:lnTo>
                <a:lnTo>
                  <a:pt x="136904" y="155825"/>
                </a:lnTo>
                <a:lnTo>
                  <a:pt x="142619" y="163890"/>
                </a:lnTo>
                <a:lnTo>
                  <a:pt x="146430" y="170221"/>
                </a:lnTo>
                <a:lnTo>
                  <a:pt x="148970" y="175393"/>
                </a:lnTo>
                <a:lnTo>
                  <a:pt x="150663" y="179793"/>
                </a:lnTo>
                <a:lnTo>
                  <a:pt x="151793" y="183680"/>
                </a:lnTo>
                <a:lnTo>
                  <a:pt x="153047" y="190538"/>
                </a:lnTo>
                <a:lnTo>
                  <a:pt x="153382" y="194653"/>
                </a:lnTo>
                <a:lnTo>
                  <a:pt x="153605" y="199301"/>
                </a:lnTo>
                <a:lnTo>
                  <a:pt x="153753" y="204305"/>
                </a:lnTo>
                <a:lnTo>
                  <a:pt x="152900" y="208593"/>
                </a:lnTo>
                <a:lnTo>
                  <a:pt x="151379" y="212405"/>
                </a:lnTo>
                <a:lnTo>
                  <a:pt x="149411" y="215899"/>
                </a:lnTo>
                <a:lnTo>
                  <a:pt x="147148" y="218227"/>
                </a:lnTo>
                <a:lnTo>
                  <a:pt x="144686" y="219780"/>
                </a:lnTo>
                <a:lnTo>
                  <a:pt x="139412" y="221505"/>
                </a:lnTo>
                <a:lnTo>
                  <a:pt x="133891" y="222272"/>
                </a:lnTo>
                <a:lnTo>
                  <a:pt x="128264" y="222612"/>
                </a:lnTo>
                <a:lnTo>
                  <a:pt x="125429" y="222704"/>
                </a:lnTo>
                <a:lnTo>
                  <a:pt x="122587" y="221811"/>
                </a:lnTo>
                <a:lnTo>
                  <a:pt x="116889" y="218280"/>
                </a:lnTo>
                <a:lnTo>
                  <a:pt x="111182" y="213536"/>
                </a:lnTo>
                <a:lnTo>
                  <a:pt x="108327" y="210937"/>
                </a:lnTo>
                <a:lnTo>
                  <a:pt x="105470" y="206348"/>
                </a:lnTo>
                <a:lnTo>
                  <a:pt x="102614" y="200430"/>
                </a:lnTo>
                <a:lnTo>
                  <a:pt x="99756" y="193627"/>
                </a:lnTo>
                <a:lnTo>
                  <a:pt x="97852" y="188141"/>
                </a:lnTo>
                <a:lnTo>
                  <a:pt x="96583" y="183529"/>
                </a:lnTo>
                <a:lnTo>
                  <a:pt x="95736" y="179503"/>
                </a:lnTo>
                <a:lnTo>
                  <a:pt x="95172" y="170151"/>
                </a:lnTo>
                <a:lnTo>
                  <a:pt x="94544" y="141981"/>
                </a:lnTo>
                <a:lnTo>
                  <a:pt x="95330" y="128943"/>
                </a:lnTo>
                <a:lnTo>
                  <a:pt x="96805" y="117395"/>
                </a:lnTo>
                <a:lnTo>
                  <a:pt x="98742" y="106838"/>
                </a:lnTo>
                <a:lnTo>
                  <a:pt x="101938" y="97896"/>
                </a:lnTo>
                <a:lnTo>
                  <a:pt x="105975" y="90029"/>
                </a:lnTo>
                <a:lnTo>
                  <a:pt x="110570" y="82879"/>
                </a:lnTo>
                <a:lnTo>
                  <a:pt x="114586" y="76208"/>
                </a:lnTo>
                <a:lnTo>
                  <a:pt x="118216" y="69855"/>
                </a:lnTo>
                <a:lnTo>
                  <a:pt x="121588" y="63715"/>
                </a:lnTo>
                <a:lnTo>
                  <a:pt x="125741" y="56765"/>
                </a:lnTo>
                <a:lnTo>
                  <a:pt x="135436" y="41421"/>
                </a:lnTo>
                <a:lnTo>
                  <a:pt x="141642" y="34282"/>
                </a:lnTo>
                <a:lnTo>
                  <a:pt x="148635" y="27617"/>
                </a:lnTo>
                <a:lnTo>
                  <a:pt x="156155" y="21269"/>
                </a:lnTo>
                <a:lnTo>
                  <a:pt x="162121" y="16084"/>
                </a:lnTo>
                <a:lnTo>
                  <a:pt x="171290" y="7784"/>
                </a:lnTo>
                <a:lnTo>
                  <a:pt x="176021" y="5189"/>
                </a:lnTo>
                <a:lnTo>
                  <a:pt x="181080" y="3460"/>
                </a:lnTo>
                <a:lnTo>
                  <a:pt x="193786" y="683"/>
                </a:lnTo>
                <a:lnTo>
                  <a:pt x="198063" y="304"/>
                </a:lnTo>
                <a:lnTo>
                  <a:pt x="20548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491"/>
          <p:cNvSpPr/>
          <p:nvPr/>
        </p:nvSpPr>
        <p:spPr>
          <a:xfrm>
            <a:off x="8756726" y="4992828"/>
            <a:ext cx="186816" cy="244970"/>
          </a:xfrm>
          <a:custGeom>
            <a:avLst/>
            <a:gdLst/>
            <a:ahLst/>
            <a:cxnLst/>
            <a:rect l="0" t="0" r="0" b="0"/>
            <a:pathLst>
              <a:path w="186816" h="244970">
                <a:moveTo>
                  <a:pt x="127241" y="4939"/>
                </a:moveTo>
                <a:lnTo>
                  <a:pt x="132181" y="0"/>
                </a:lnTo>
                <a:lnTo>
                  <a:pt x="130071" y="2109"/>
                </a:lnTo>
                <a:lnTo>
                  <a:pt x="128175" y="3052"/>
                </a:lnTo>
                <a:lnTo>
                  <a:pt x="123529" y="4101"/>
                </a:lnTo>
                <a:lnTo>
                  <a:pt x="119052" y="4380"/>
                </a:lnTo>
                <a:lnTo>
                  <a:pt x="106457" y="4690"/>
                </a:lnTo>
                <a:lnTo>
                  <a:pt x="101003" y="5726"/>
                </a:lnTo>
                <a:lnTo>
                  <a:pt x="96414" y="7369"/>
                </a:lnTo>
                <a:lnTo>
                  <a:pt x="92402" y="9416"/>
                </a:lnTo>
                <a:lnTo>
                  <a:pt x="87823" y="10782"/>
                </a:lnTo>
                <a:lnTo>
                  <a:pt x="82864" y="11691"/>
                </a:lnTo>
                <a:lnTo>
                  <a:pt x="77654" y="12298"/>
                </a:lnTo>
                <a:lnTo>
                  <a:pt x="73228" y="12703"/>
                </a:lnTo>
                <a:lnTo>
                  <a:pt x="69325" y="12973"/>
                </a:lnTo>
                <a:lnTo>
                  <a:pt x="65771" y="13152"/>
                </a:lnTo>
                <a:lnTo>
                  <a:pt x="60542" y="14225"/>
                </a:lnTo>
                <a:lnTo>
                  <a:pt x="54201" y="15892"/>
                </a:lnTo>
                <a:lnTo>
                  <a:pt x="47116" y="17956"/>
                </a:lnTo>
                <a:lnTo>
                  <a:pt x="41439" y="19332"/>
                </a:lnTo>
                <a:lnTo>
                  <a:pt x="36703" y="20250"/>
                </a:lnTo>
                <a:lnTo>
                  <a:pt x="32592" y="20861"/>
                </a:lnTo>
                <a:lnTo>
                  <a:pt x="28899" y="22221"/>
                </a:lnTo>
                <a:lnTo>
                  <a:pt x="25485" y="24081"/>
                </a:lnTo>
                <a:lnTo>
                  <a:pt x="22256" y="26273"/>
                </a:lnTo>
                <a:lnTo>
                  <a:pt x="19151" y="27734"/>
                </a:lnTo>
                <a:lnTo>
                  <a:pt x="16128" y="28708"/>
                </a:lnTo>
                <a:lnTo>
                  <a:pt x="13161" y="29358"/>
                </a:lnTo>
                <a:lnTo>
                  <a:pt x="11183" y="31696"/>
                </a:lnTo>
                <a:lnTo>
                  <a:pt x="9864" y="35160"/>
                </a:lnTo>
                <a:lnTo>
                  <a:pt x="8985" y="39374"/>
                </a:lnTo>
                <a:lnTo>
                  <a:pt x="7446" y="42183"/>
                </a:lnTo>
                <a:lnTo>
                  <a:pt x="5468" y="44056"/>
                </a:lnTo>
                <a:lnTo>
                  <a:pt x="3196" y="45304"/>
                </a:lnTo>
                <a:lnTo>
                  <a:pt x="1682" y="47089"/>
                </a:lnTo>
                <a:lnTo>
                  <a:pt x="673" y="49232"/>
                </a:lnTo>
                <a:lnTo>
                  <a:pt x="0" y="51613"/>
                </a:lnTo>
                <a:lnTo>
                  <a:pt x="503" y="55105"/>
                </a:lnTo>
                <a:lnTo>
                  <a:pt x="1792" y="59338"/>
                </a:lnTo>
                <a:lnTo>
                  <a:pt x="3603" y="64065"/>
                </a:lnTo>
                <a:lnTo>
                  <a:pt x="4811" y="68169"/>
                </a:lnTo>
                <a:lnTo>
                  <a:pt x="6153" y="75269"/>
                </a:lnTo>
                <a:lnTo>
                  <a:pt x="6749" y="81599"/>
                </a:lnTo>
                <a:lnTo>
                  <a:pt x="7014" y="87587"/>
                </a:lnTo>
                <a:lnTo>
                  <a:pt x="7132" y="93424"/>
                </a:lnTo>
                <a:lnTo>
                  <a:pt x="6211" y="96314"/>
                </a:lnTo>
                <a:lnTo>
                  <a:pt x="2647" y="102065"/>
                </a:lnTo>
                <a:lnTo>
                  <a:pt x="2268" y="104932"/>
                </a:lnTo>
                <a:lnTo>
                  <a:pt x="2969" y="107797"/>
                </a:lnTo>
                <a:lnTo>
                  <a:pt x="5334" y="113518"/>
                </a:lnTo>
                <a:lnTo>
                  <a:pt x="6665" y="121142"/>
                </a:lnTo>
                <a:lnTo>
                  <a:pt x="6977" y="123260"/>
                </a:lnTo>
                <a:lnTo>
                  <a:pt x="11704" y="129003"/>
                </a:lnTo>
                <a:lnTo>
                  <a:pt x="14585" y="132186"/>
                </a:lnTo>
                <a:lnTo>
                  <a:pt x="15942" y="132633"/>
                </a:lnTo>
                <a:lnTo>
                  <a:pt x="19990" y="133130"/>
                </a:lnTo>
                <a:lnTo>
                  <a:pt x="24308" y="132309"/>
                </a:lnTo>
                <a:lnTo>
                  <a:pt x="30044" y="130810"/>
                </a:lnTo>
                <a:lnTo>
                  <a:pt x="36725" y="128858"/>
                </a:lnTo>
                <a:lnTo>
                  <a:pt x="42133" y="127557"/>
                </a:lnTo>
                <a:lnTo>
                  <a:pt x="46690" y="126689"/>
                </a:lnTo>
                <a:lnTo>
                  <a:pt x="50680" y="126111"/>
                </a:lnTo>
                <a:lnTo>
                  <a:pt x="54293" y="124773"/>
                </a:lnTo>
                <a:lnTo>
                  <a:pt x="57654" y="122928"/>
                </a:lnTo>
                <a:lnTo>
                  <a:pt x="60847" y="120746"/>
                </a:lnTo>
                <a:lnTo>
                  <a:pt x="64881" y="119291"/>
                </a:lnTo>
                <a:lnTo>
                  <a:pt x="69475" y="118321"/>
                </a:lnTo>
                <a:lnTo>
                  <a:pt x="74444" y="117675"/>
                </a:lnTo>
                <a:lnTo>
                  <a:pt x="80612" y="116291"/>
                </a:lnTo>
                <a:lnTo>
                  <a:pt x="87582" y="114416"/>
                </a:lnTo>
                <a:lnTo>
                  <a:pt x="95088" y="112214"/>
                </a:lnTo>
                <a:lnTo>
                  <a:pt x="102947" y="110746"/>
                </a:lnTo>
                <a:lnTo>
                  <a:pt x="111045" y="109767"/>
                </a:lnTo>
                <a:lnTo>
                  <a:pt x="119301" y="109114"/>
                </a:lnTo>
                <a:lnTo>
                  <a:pt x="126710" y="108679"/>
                </a:lnTo>
                <a:lnTo>
                  <a:pt x="140023" y="108196"/>
                </a:lnTo>
                <a:lnTo>
                  <a:pt x="153676" y="107924"/>
                </a:lnTo>
                <a:lnTo>
                  <a:pt x="158200" y="108838"/>
                </a:lnTo>
                <a:lnTo>
                  <a:pt x="163121" y="110400"/>
                </a:lnTo>
                <a:lnTo>
                  <a:pt x="168305" y="112394"/>
                </a:lnTo>
                <a:lnTo>
                  <a:pt x="171762" y="114676"/>
                </a:lnTo>
                <a:lnTo>
                  <a:pt x="174067" y="117149"/>
                </a:lnTo>
                <a:lnTo>
                  <a:pt x="177580" y="122438"/>
                </a:lnTo>
                <a:lnTo>
                  <a:pt x="182317" y="127963"/>
                </a:lnTo>
                <a:lnTo>
                  <a:pt x="183960" y="131723"/>
                </a:lnTo>
                <a:lnTo>
                  <a:pt x="185057" y="136134"/>
                </a:lnTo>
                <a:lnTo>
                  <a:pt x="185787" y="140980"/>
                </a:lnTo>
                <a:lnTo>
                  <a:pt x="186274" y="145163"/>
                </a:lnTo>
                <a:lnTo>
                  <a:pt x="186815" y="152351"/>
                </a:lnTo>
                <a:lnTo>
                  <a:pt x="186007" y="156554"/>
                </a:lnTo>
                <a:lnTo>
                  <a:pt x="184516" y="161261"/>
                </a:lnTo>
                <a:lnTo>
                  <a:pt x="182570" y="166303"/>
                </a:lnTo>
                <a:lnTo>
                  <a:pt x="180319" y="170618"/>
                </a:lnTo>
                <a:lnTo>
                  <a:pt x="172601" y="182193"/>
                </a:lnTo>
                <a:lnTo>
                  <a:pt x="169864" y="186926"/>
                </a:lnTo>
                <a:lnTo>
                  <a:pt x="167087" y="191986"/>
                </a:lnTo>
                <a:lnTo>
                  <a:pt x="163330" y="196313"/>
                </a:lnTo>
                <a:lnTo>
                  <a:pt x="158920" y="200149"/>
                </a:lnTo>
                <a:lnTo>
                  <a:pt x="154075" y="203659"/>
                </a:lnTo>
                <a:lnTo>
                  <a:pt x="149893" y="206952"/>
                </a:lnTo>
                <a:lnTo>
                  <a:pt x="146153" y="210099"/>
                </a:lnTo>
                <a:lnTo>
                  <a:pt x="142706" y="213150"/>
                </a:lnTo>
                <a:lnTo>
                  <a:pt x="138504" y="215184"/>
                </a:lnTo>
                <a:lnTo>
                  <a:pt x="133797" y="216540"/>
                </a:lnTo>
                <a:lnTo>
                  <a:pt x="128754" y="217444"/>
                </a:lnTo>
                <a:lnTo>
                  <a:pt x="123487" y="218999"/>
                </a:lnTo>
                <a:lnTo>
                  <a:pt x="118071" y="220988"/>
                </a:lnTo>
                <a:lnTo>
                  <a:pt x="112555" y="223267"/>
                </a:lnTo>
                <a:lnTo>
                  <a:pt x="107925" y="225739"/>
                </a:lnTo>
                <a:lnTo>
                  <a:pt x="103886" y="228339"/>
                </a:lnTo>
                <a:lnTo>
                  <a:pt x="100241" y="231025"/>
                </a:lnTo>
                <a:lnTo>
                  <a:pt x="94954" y="232815"/>
                </a:lnTo>
                <a:lnTo>
                  <a:pt x="88572" y="234009"/>
                </a:lnTo>
                <a:lnTo>
                  <a:pt x="81459" y="234805"/>
                </a:lnTo>
                <a:lnTo>
                  <a:pt x="75765" y="236288"/>
                </a:lnTo>
                <a:lnTo>
                  <a:pt x="71017" y="238229"/>
                </a:lnTo>
                <a:lnTo>
                  <a:pt x="66898" y="240476"/>
                </a:lnTo>
                <a:lnTo>
                  <a:pt x="62248" y="241974"/>
                </a:lnTo>
                <a:lnTo>
                  <a:pt x="57242" y="242972"/>
                </a:lnTo>
                <a:lnTo>
                  <a:pt x="32943" y="2449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492"/>
          <p:cNvSpPr/>
          <p:nvPr/>
        </p:nvSpPr>
        <p:spPr>
          <a:xfrm>
            <a:off x="6003607" y="5212079"/>
            <a:ext cx="240031" cy="17147"/>
          </a:xfrm>
          <a:custGeom>
            <a:avLst/>
            <a:gdLst/>
            <a:ahLst/>
            <a:cxnLst/>
            <a:rect l="0" t="0" r="0" b="0"/>
            <a:pathLst>
              <a:path w="240031" h="17147">
                <a:moveTo>
                  <a:pt x="0" y="17146"/>
                </a:moveTo>
                <a:lnTo>
                  <a:pt x="13652" y="12595"/>
                </a:lnTo>
                <a:lnTo>
                  <a:pt x="19579" y="11254"/>
                </a:lnTo>
                <a:lnTo>
                  <a:pt x="25435" y="10360"/>
                </a:lnTo>
                <a:lnTo>
                  <a:pt x="31244" y="9765"/>
                </a:lnTo>
                <a:lnTo>
                  <a:pt x="37975" y="9367"/>
                </a:lnTo>
                <a:lnTo>
                  <a:pt x="53073" y="8926"/>
                </a:lnTo>
                <a:lnTo>
                  <a:pt x="60147" y="7856"/>
                </a:lnTo>
                <a:lnTo>
                  <a:pt x="66768" y="6190"/>
                </a:lnTo>
                <a:lnTo>
                  <a:pt x="73087" y="4127"/>
                </a:lnTo>
                <a:lnTo>
                  <a:pt x="79205" y="2752"/>
                </a:lnTo>
                <a:lnTo>
                  <a:pt x="85188" y="1834"/>
                </a:lnTo>
                <a:lnTo>
                  <a:pt x="91082" y="1223"/>
                </a:lnTo>
                <a:lnTo>
                  <a:pt x="97869" y="816"/>
                </a:lnTo>
                <a:lnTo>
                  <a:pt x="113030" y="363"/>
                </a:lnTo>
                <a:lnTo>
                  <a:pt x="145189" y="48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493"/>
          <p:cNvSpPr/>
          <p:nvPr/>
        </p:nvSpPr>
        <p:spPr>
          <a:xfrm>
            <a:off x="6372408" y="5027118"/>
            <a:ext cx="171109" cy="278829"/>
          </a:xfrm>
          <a:custGeom>
            <a:avLst/>
            <a:gdLst/>
            <a:ahLst/>
            <a:cxnLst/>
            <a:rect l="0" t="0" r="0" b="0"/>
            <a:pathLst>
              <a:path w="171109" h="278829">
                <a:moveTo>
                  <a:pt x="68396" y="4939"/>
                </a:moveTo>
                <a:lnTo>
                  <a:pt x="73335" y="0"/>
                </a:lnTo>
                <a:lnTo>
                  <a:pt x="71226" y="2109"/>
                </a:lnTo>
                <a:lnTo>
                  <a:pt x="68378" y="4005"/>
                </a:lnTo>
                <a:lnTo>
                  <a:pt x="64574" y="6222"/>
                </a:lnTo>
                <a:lnTo>
                  <a:pt x="60134" y="8651"/>
                </a:lnTo>
                <a:lnTo>
                  <a:pt x="55268" y="13129"/>
                </a:lnTo>
                <a:lnTo>
                  <a:pt x="50119" y="18972"/>
                </a:lnTo>
                <a:lnTo>
                  <a:pt x="44781" y="25724"/>
                </a:lnTo>
                <a:lnTo>
                  <a:pt x="40271" y="32131"/>
                </a:lnTo>
                <a:lnTo>
                  <a:pt x="36311" y="38307"/>
                </a:lnTo>
                <a:lnTo>
                  <a:pt x="32719" y="44329"/>
                </a:lnTo>
                <a:lnTo>
                  <a:pt x="23647" y="58641"/>
                </a:lnTo>
                <a:lnTo>
                  <a:pt x="18561" y="66458"/>
                </a:lnTo>
                <a:lnTo>
                  <a:pt x="14218" y="72622"/>
                </a:lnTo>
                <a:lnTo>
                  <a:pt x="10370" y="77683"/>
                </a:lnTo>
                <a:lnTo>
                  <a:pt x="6852" y="82010"/>
                </a:lnTo>
                <a:lnTo>
                  <a:pt x="2943" y="89358"/>
                </a:lnTo>
                <a:lnTo>
                  <a:pt x="1206" y="95799"/>
                </a:lnTo>
                <a:lnTo>
                  <a:pt x="434" y="101836"/>
                </a:lnTo>
                <a:lnTo>
                  <a:pt x="91" y="107694"/>
                </a:lnTo>
                <a:lnTo>
                  <a:pt x="0" y="110590"/>
                </a:lnTo>
                <a:lnTo>
                  <a:pt x="891" y="113474"/>
                </a:lnTo>
                <a:lnTo>
                  <a:pt x="4421" y="119217"/>
                </a:lnTo>
                <a:lnTo>
                  <a:pt x="9166" y="124944"/>
                </a:lnTo>
                <a:lnTo>
                  <a:pt x="11764" y="127804"/>
                </a:lnTo>
                <a:lnTo>
                  <a:pt x="15402" y="130665"/>
                </a:lnTo>
                <a:lnTo>
                  <a:pt x="19732" y="133523"/>
                </a:lnTo>
                <a:lnTo>
                  <a:pt x="24523" y="136382"/>
                </a:lnTo>
                <a:lnTo>
                  <a:pt x="30575" y="139240"/>
                </a:lnTo>
                <a:lnTo>
                  <a:pt x="37467" y="142099"/>
                </a:lnTo>
                <a:lnTo>
                  <a:pt x="44920" y="144956"/>
                </a:lnTo>
                <a:lnTo>
                  <a:pt x="53698" y="147814"/>
                </a:lnTo>
                <a:lnTo>
                  <a:pt x="63360" y="150672"/>
                </a:lnTo>
                <a:lnTo>
                  <a:pt x="73611" y="153529"/>
                </a:lnTo>
                <a:lnTo>
                  <a:pt x="82350" y="155434"/>
                </a:lnTo>
                <a:lnTo>
                  <a:pt x="90082" y="156704"/>
                </a:lnTo>
                <a:lnTo>
                  <a:pt x="97141" y="157550"/>
                </a:lnTo>
                <a:lnTo>
                  <a:pt x="103752" y="159068"/>
                </a:lnTo>
                <a:lnTo>
                  <a:pt x="110064" y="161031"/>
                </a:lnTo>
                <a:lnTo>
                  <a:pt x="116177" y="163293"/>
                </a:lnTo>
                <a:lnTo>
                  <a:pt x="121206" y="164801"/>
                </a:lnTo>
                <a:lnTo>
                  <a:pt x="125510" y="165806"/>
                </a:lnTo>
                <a:lnTo>
                  <a:pt x="129332" y="166476"/>
                </a:lnTo>
                <a:lnTo>
                  <a:pt x="133785" y="167876"/>
                </a:lnTo>
                <a:lnTo>
                  <a:pt x="138659" y="169761"/>
                </a:lnTo>
                <a:lnTo>
                  <a:pt x="143813" y="171970"/>
                </a:lnTo>
                <a:lnTo>
                  <a:pt x="148202" y="175348"/>
                </a:lnTo>
                <a:lnTo>
                  <a:pt x="152080" y="179506"/>
                </a:lnTo>
                <a:lnTo>
                  <a:pt x="155619" y="184182"/>
                </a:lnTo>
                <a:lnTo>
                  <a:pt x="158929" y="188252"/>
                </a:lnTo>
                <a:lnTo>
                  <a:pt x="162090" y="191917"/>
                </a:lnTo>
                <a:lnTo>
                  <a:pt x="165148" y="195314"/>
                </a:lnTo>
                <a:lnTo>
                  <a:pt x="167188" y="199483"/>
                </a:lnTo>
                <a:lnTo>
                  <a:pt x="168547" y="204168"/>
                </a:lnTo>
                <a:lnTo>
                  <a:pt x="169454" y="209196"/>
                </a:lnTo>
                <a:lnTo>
                  <a:pt x="170461" y="217323"/>
                </a:lnTo>
                <a:lnTo>
                  <a:pt x="170908" y="225061"/>
                </a:lnTo>
                <a:lnTo>
                  <a:pt x="171108" y="234851"/>
                </a:lnTo>
                <a:lnTo>
                  <a:pt x="170208" y="239176"/>
                </a:lnTo>
                <a:lnTo>
                  <a:pt x="166669" y="246522"/>
                </a:lnTo>
                <a:lnTo>
                  <a:pt x="163439" y="250767"/>
                </a:lnTo>
                <a:lnTo>
                  <a:pt x="159380" y="255502"/>
                </a:lnTo>
                <a:lnTo>
                  <a:pt x="154771" y="260564"/>
                </a:lnTo>
                <a:lnTo>
                  <a:pt x="150744" y="263938"/>
                </a:lnTo>
                <a:lnTo>
                  <a:pt x="147108" y="266187"/>
                </a:lnTo>
                <a:lnTo>
                  <a:pt x="143731" y="267687"/>
                </a:lnTo>
                <a:lnTo>
                  <a:pt x="140527" y="269640"/>
                </a:lnTo>
                <a:lnTo>
                  <a:pt x="137438" y="271894"/>
                </a:lnTo>
                <a:lnTo>
                  <a:pt x="134427" y="274349"/>
                </a:lnTo>
                <a:lnTo>
                  <a:pt x="131467" y="275985"/>
                </a:lnTo>
                <a:lnTo>
                  <a:pt x="128541" y="277077"/>
                </a:lnTo>
                <a:lnTo>
                  <a:pt x="125638" y="277805"/>
                </a:lnTo>
                <a:lnTo>
                  <a:pt x="121797" y="278289"/>
                </a:lnTo>
                <a:lnTo>
                  <a:pt x="117332" y="278612"/>
                </a:lnTo>
                <a:lnTo>
                  <a:pt x="112450" y="278828"/>
                </a:lnTo>
                <a:lnTo>
                  <a:pt x="108243" y="278019"/>
                </a:lnTo>
                <a:lnTo>
                  <a:pt x="104486" y="276528"/>
                </a:lnTo>
                <a:lnTo>
                  <a:pt x="101029" y="274580"/>
                </a:lnTo>
                <a:lnTo>
                  <a:pt x="96819" y="273283"/>
                </a:lnTo>
                <a:lnTo>
                  <a:pt x="92107" y="272417"/>
                </a:lnTo>
                <a:lnTo>
                  <a:pt x="87061" y="271840"/>
                </a:lnTo>
                <a:lnTo>
                  <a:pt x="82745" y="270503"/>
                </a:lnTo>
                <a:lnTo>
                  <a:pt x="78914" y="268660"/>
                </a:lnTo>
                <a:lnTo>
                  <a:pt x="75409" y="266478"/>
                </a:lnTo>
                <a:lnTo>
                  <a:pt x="72119" y="263118"/>
                </a:lnTo>
                <a:lnTo>
                  <a:pt x="68973" y="258974"/>
                </a:lnTo>
                <a:lnTo>
                  <a:pt x="65924" y="254306"/>
                </a:lnTo>
                <a:lnTo>
                  <a:pt x="62938" y="250240"/>
                </a:lnTo>
                <a:lnTo>
                  <a:pt x="59995" y="246579"/>
                </a:lnTo>
                <a:lnTo>
                  <a:pt x="57081" y="243185"/>
                </a:lnTo>
                <a:lnTo>
                  <a:pt x="55138" y="239017"/>
                </a:lnTo>
                <a:lnTo>
                  <a:pt x="53843" y="234334"/>
                </a:lnTo>
                <a:lnTo>
                  <a:pt x="52979" y="229306"/>
                </a:lnTo>
                <a:lnTo>
                  <a:pt x="51450" y="223097"/>
                </a:lnTo>
                <a:lnTo>
                  <a:pt x="49479" y="216100"/>
                </a:lnTo>
                <a:lnTo>
                  <a:pt x="47212" y="208578"/>
                </a:lnTo>
                <a:lnTo>
                  <a:pt x="45701" y="201659"/>
                </a:lnTo>
                <a:lnTo>
                  <a:pt x="44694" y="195140"/>
                </a:lnTo>
                <a:lnTo>
                  <a:pt x="44022" y="188890"/>
                </a:lnTo>
                <a:lnTo>
                  <a:pt x="44527" y="182818"/>
                </a:lnTo>
                <a:lnTo>
                  <a:pt x="45816" y="176865"/>
                </a:lnTo>
                <a:lnTo>
                  <a:pt x="47628" y="170991"/>
                </a:lnTo>
                <a:lnTo>
                  <a:pt x="49788" y="159456"/>
                </a:lnTo>
                <a:lnTo>
                  <a:pt x="54729" y="126318"/>
                </a:lnTo>
                <a:lnTo>
                  <a:pt x="57380" y="113481"/>
                </a:lnTo>
                <a:lnTo>
                  <a:pt x="60100" y="103970"/>
                </a:lnTo>
                <a:lnTo>
                  <a:pt x="62865" y="96678"/>
                </a:lnTo>
                <a:lnTo>
                  <a:pt x="68478" y="80954"/>
                </a:lnTo>
                <a:lnTo>
                  <a:pt x="71309" y="72761"/>
                </a:lnTo>
                <a:lnTo>
                  <a:pt x="74148" y="66346"/>
                </a:lnTo>
                <a:lnTo>
                  <a:pt x="76994" y="61117"/>
                </a:lnTo>
                <a:lnTo>
                  <a:pt x="85542" y="478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494"/>
          <p:cNvSpPr/>
          <p:nvPr/>
        </p:nvSpPr>
        <p:spPr>
          <a:xfrm>
            <a:off x="6580409" y="5014912"/>
            <a:ext cx="202784" cy="308611"/>
          </a:xfrm>
          <a:custGeom>
            <a:avLst/>
            <a:gdLst/>
            <a:ahLst/>
            <a:cxnLst/>
            <a:rect l="0" t="0" r="0" b="0"/>
            <a:pathLst>
              <a:path w="202784" h="308611">
                <a:moveTo>
                  <a:pt x="117571" y="0"/>
                </a:moveTo>
                <a:lnTo>
                  <a:pt x="135774" y="0"/>
                </a:lnTo>
                <a:lnTo>
                  <a:pt x="140183" y="953"/>
                </a:lnTo>
                <a:lnTo>
                  <a:pt x="142171" y="2540"/>
                </a:lnTo>
                <a:lnTo>
                  <a:pt x="142544" y="4551"/>
                </a:lnTo>
                <a:lnTo>
                  <a:pt x="140886" y="6844"/>
                </a:lnTo>
                <a:lnTo>
                  <a:pt x="137877" y="9325"/>
                </a:lnTo>
                <a:lnTo>
                  <a:pt x="133966" y="11932"/>
                </a:lnTo>
                <a:lnTo>
                  <a:pt x="127548" y="15574"/>
                </a:lnTo>
                <a:lnTo>
                  <a:pt x="110257" y="24702"/>
                </a:lnTo>
                <a:lnTo>
                  <a:pt x="99360" y="28851"/>
                </a:lnTo>
                <a:lnTo>
                  <a:pt x="87333" y="32569"/>
                </a:lnTo>
                <a:lnTo>
                  <a:pt x="74552" y="36000"/>
                </a:lnTo>
                <a:lnTo>
                  <a:pt x="65079" y="38288"/>
                </a:lnTo>
                <a:lnTo>
                  <a:pt x="57812" y="39813"/>
                </a:lnTo>
                <a:lnTo>
                  <a:pt x="52014" y="40829"/>
                </a:lnTo>
                <a:lnTo>
                  <a:pt x="47196" y="41507"/>
                </a:lnTo>
                <a:lnTo>
                  <a:pt x="43031" y="41959"/>
                </a:lnTo>
                <a:lnTo>
                  <a:pt x="39303" y="42260"/>
                </a:lnTo>
                <a:lnTo>
                  <a:pt x="33960" y="42461"/>
                </a:lnTo>
                <a:lnTo>
                  <a:pt x="9932" y="42783"/>
                </a:lnTo>
                <a:lnTo>
                  <a:pt x="5807" y="42810"/>
                </a:lnTo>
                <a:lnTo>
                  <a:pt x="3056" y="43780"/>
                </a:lnTo>
                <a:lnTo>
                  <a:pt x="1223" y="45379"/>
                </a:lnTo>
                <a:lnTo>
                  <a:pt x="0" y="47398"/>
                </a:lnTo>
                <a:lnTo>
                  <a:pt x="138" y="50649"/>
                </a:lnTo>
                <a:lnTo>
                  <a:pt x="2831" y="59341"/>
                </a:lnTo>
                <a:lnTo>
                  <a:pt x="4662" y="67014"/>
                </a:lnTo>
                <a:lnTo>
                  <a:pt x="5477" y="74552"/>
                </a:lnTo>
                <a:lnTo>
                  <a:pt x="5694" y="79229"/>
                </a:lnTo>
                <a:lnTo>
                  <a:pt x="5999" y="92373"/>
                </a:lnTo>
                <a:lnTo>
                  <a:pt x="6103" y="109898"/>
                </a:lnTo>
                <a:lnTo>
                  <a:pt x="7064" y="116128"/>
                </a:lnTo>
                <a:lnTo>
                  <a:pt x="8657" y="123139"/>
                </a:lnTo>
                <a:lnTo>
                  <a:pt x="10671" y="130670"/>
                </a:lnTo>
                <a:lnTo>
                  <a:pt x="12967" y="137596"/>
                </a:lnTo>
                <a:lnTo>
                  <a:pt x="15450" y="144118"/>
                </a:lnTo>
                <a:lnTo>
                  <a:pt x="18058" y="150371"/>
                </a:lnTo>
                <a:lnTo>
                  <a:pt x="20955" y="159859"/>
                </a:lnTo>
                <a:lnTo>
                  <a:pt x="22815" y="169161"/>
                </a:lnTo>
                <a:lnTo>
                  <a:pt x="25610" y="172973"/>
                </a:lnTo>
                <a:lnTo>
                  <a:pt x="27689" y="175323"/>
                </a:lnTo>
                <a:lnTo>
                  <a:pt x="30027" y="176890"/>
                </a:lnTo>
                <a:lnTo>
                  <a:pt x="35165" y="178630"/>
                </a:lnTo>
                <a:lnTo>
                  <a:pt x="37869" y="178141"/>
                </a:lnTo>
                <a:lnTo>
                  <a:pt x="43413" y="175059"/>
                </a:lnTo>
                <a:lnTo>
                  <a:pt x="60990" y="163418"/>
                </a:lnTo>
                <a:lnTo>
                  <a:pt x="67468" y="159427"/>
                </a:lnTo>
                <a:lnTo>
                  <a:pt x="73691" y="155815"/>
                </a:lnTo>
                <a:lnTo>
                  <a:pt x="79745" y="152454"/>
                </a:lnTo>
                <a:lnTo>
                  <a:pt x="84733" y="149261"/>
                </a:lnTo>
                <a:lnTo>
                  <a:pt x="89012" y="146180"/>
                </a:lnTo>
                <a:lnTo>
                  <a:pt x="92817" y="143173"/>
                </a:lnTo>
                <a:lnTo>
                  <a:pt x="97258" y="140216"/>
                </a:lnTo>
                <a:lnTo>
                  <a:pt x="102124" y="137293"/>
                </a:lnTo>
                <a:lnTo>
                  <a:pt x="107272" y="134391"/>
                </a:lnTo>
                <a:lnTo>
                  <a:pt x="111657" y="132456"/>
                </a:lnTo>
                <a:lnTo>
                  <a:pt x="115534" y="131167"/>
                </a:lnTo>
                <a:lnTo>
                  <a:pt x="119070" y="130308"/>
                </a:lnTo>
                <a:lnTo>
                  <a:pt x="124286" y="129734"/>
                </a:lnTo>
                <a:lnTo>
                  <a:pt x="130620" y="129352"/>
                </a:lnTo>
                <a:lnTo>
                  <a:pt x="148107" y="128814"/>
                </a:lnTo>
                <a:lnTo>
                  <a:pt x="167100" y="128632"/>
                </a:lnTo>
                <a:lnTo>
                  <a:pt x="171545" y="129570"/>
                </a:lnTo>
                <a:lnTo>
                  <a:pt x="175461" y="131148"/>
                </a:lnTo>
                <a:lnTo>
                  <a:pt x="179024" y="133152"/>
                </a:lnTo>
                <a:lnTo>
                  <a:pt x="182352" y="135440"/>
                </a:lnTo>
                <a:lnTo>
                  <a:pt x="188590" y="140523"/>
                </a:lnTo>
                <a:lnTo>
                  <a:pt x="194537" y="145958"/>
                </a:lnTo>
                <a:lnTo>
                  <a:pt x="197457" y="148740"/>
                </a:lnTo>
                <a:lnTo>
                  <a:pt x="199403" y="151548"/>
                </a:lnTo>
                <a:lnTo>
                  <a:pt x="201565" y="157207"/>
                </a:lnTo>
                <a:lnTo>
                  <a:pt x="202142" y="161954"/>
                </a:lnTo>
                <a:lnTo>
                  <a:pt x="202527" y="167977"/>
                </a:lnTo>
                <a:lnTo>
                  <a:pt x="202783" y="174850"/>
                </a:lnTo>
                <a:lnTo>
                  <a:pt x="202001" y="183242"/>
                </a:lnTo>
                <a:lnTo>
                  <a:pt x="200528" y="192646"/>
                </a:lnTo>
                <a:lnTo>
                  <a:pt x="198593" y="202726"/>
                </a:lnTo>
                <a:lnTo>
                  <a:pt x="196350" y="211351"/>
                </a:lnTo>
                <a:lnTo>
                  <a:pt x="193903" y="219005"/>
                </a:lnTo>
                <a:lnTo>
                  <a:pt x="191319" y="226013"/>
                </a:lnTo>
                <a:lnTo>
                  <a:pt x="188644" y="231638"/>
                </a:lnTo>
                <a:lnTo>
                  <a:pt x="183131" y="240428"/>
                </a:lnTo>
                <a:lnTo>
                  <a:pt x="178422" y="246011"/>
                </a:lnTo>
                <a:lnTo>
                  <a:pt x="172426" y="252590"/>
                </a:lnTo>
                <a:lnTo>
                  <a:pt x="165571" y="259833"/>
                </a:lnTo>
                <a:lnTo>
                  <a:pt x="159095" y="265615"/>
                </a:lnTo>
                <a:lnTo>
                  <a:pt x="152874" y="270421"/>
                </a:lnTo>
                <a:lnTo>
                  <a:pt x="146821" y="274579"/>
                </a:lnTo>
                <a:lnTo>
                  <a:pt x="138023" y="279255"/>
                </a:lnTo>
                <a:lnTo>
                  <a:pt x="127396" y="284278"/>
                </a:lnTo>
                <a:lnTo>
                  <a:pt x="115548" y="289531"/>
                </a:lnTo>
                <a:lnTo>
                  <a:pt x="104793" y="293986"/>
                </a:lnTo>
                <a:lnTo>
                  <a:pt x="94764" y="297908"/>
                </a:lnTo>
                <a:lnTo>
                  <a:pt x="85222" y="301475"/>
                </a:lnTo>
                <a:lnTo>
                  <a:pt x="76955" y="303854"/>
                </a:lnTo>
                <a:lnTo>
                  <a:pt x="69538" y="305439"/>
                </a:lnTo>
                <a:lnTo>
                  <a:pt x="40418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495"/>
          <p:cNvSpPr/>
          <p:nvPr/>
        </p:nvSpPr>
        <p:spPr>
          <a:xfrm>
            <a:off x="5892165" y="5572253"/>
            <a:ext cx="282739" cy="308438"/>
          </a:xfrm>
          <a:custGeom>
            <a:avLst/>
            <a:gdLst/>
            <a:ahLst/>
            <a:cxnLst/>
            <a:rect l="0" t="0" r="0" b="0"/>
            <a:pathLst>
              <a:path w="282739" h="308438">
                <a:moveTo>
                  <a:pt x="34289" y="77024"/>
                </a:moveTo>
                <a:lnTo>
                  <a:pt x="34289" y="72474"/>
                </a:lnTo>
                <a:lnTo>
                  <a:pt x="36195" y="70180"/>
                </a:lnTo>
                <a:lnTo>
                  <a:pt x="43392" y="65092"/>
                </a:lnTo>
                <a:lnTo>
                  <a:pt x="48930" y="60497"/>
                </a:lnTo>
                <a:lnTo>
                  <a:pt x="55480" y="54576"/>
                </a:lnTo>
                <a:lnTo>
                  <a:pt x="73271" y="37670"/>
                </a:lnTo>
                <a:lnTo>
                  <a:pt x="77422" y="33643"/>
                </a:lnTo>
                <a:lnTo>
                  <a:pt x="83047" y="29053"/>
                </a:lnTo>
                <a:lnTo>
                  <a:pt x="89654" y="24089"/>
                </a:lnTo>
                <a:lnTo>
                  <a:pt x="96917" y="18874"/>
                </a:lnTo>
                <a:lnTo>
                  <a:pt x="102711" y="15397"/>
                </a:lnTo>
                <a:lnTo>
                  <a:pt x="107527" y="13080"/>
                </a:lnTo>
                <a:lnTo>
                  <a:pt x="111689" y="11534"/>
                </a:lnTo>
                <a:lnTo>
                  <a:pt x="131200" y="4809"/>
                </a:lnTo>
                <a:lnTo>
                  <a:pt x="136997" y="3163"/>
                </a:lnTo>
                <a:lnTo>
                  <a:pt x="141813" y="2066"/>
                </a:lnTo>
                <a:lnTo>
                  <a:pt x="149705" y="847"/>
                </a:lnTo>
                <a:lnTo>
                  <a:pt x="156388" y="305"/>
                </a:lnTo>
                <a:lnTo>
                  <a:pt x="165073" y="64"/>
                </a:lnTo>
                <a:lnTo>
                  <a:pt x="170056" y="0"/>
                </a:lnTo>
                <a:lnTo>
                  <a:pt x="174330" y="910"/>
                </a:lnTo>
                <a:lnTo>
                  <a:pt x="181620" y="4460"/>
                </a:lnTo>
                <a:lnTo>
                  <a:pt x="183945" y="7693"/>
                </a:lnTo>
                <a:lnTo>
                  <a:pt x="186528" y="16366"/>
                </a:lnTo>
                <a:lnTo>
                  <a:pt x="187676" y="24030"/>
                </a:lnTo>
                <a:lnTo>
                  <a:pt x="188186" y="30611"/>
                </a:lnTo>
                <a:lnTo>
                  <a:pt x="188413" y="36711"/>
                </a:lnTo>
                <a:lnTo>
                  <a:pt x="185974" y="45137"/>
                </a:lnTo>
                <a:lnTo>
                  <a:pt x="181715" y="54279"/>
                </a:lnTo>
                <a:lnTo>
                  <a:pt x="172057" y="68592"/>
                </a:lnTo>
                <a:lnTo>
                  <a:pt x="159337" y="89151"/>
                </a:lnTo>
                <a:lnTo>
                  <a:pt x="153850" y="97492"/>
                </a:lnTo>
                <a:lnTo>
                  <a:pt x="149239" y="104004"/>
                </a:lnTo>
                <a:lnTo>
                  <a:pt x="145212" y="109298"/>
                </a:lnTo>
                <a:lnTo>
                  <a:pt x="140623" y="113780"/>
                </a:lnTo>
                <a:lnTo>
                  <a:pt x="135659" y="117721"/>
                </a:lnTo>
                <a:lnTo>
                  <a:pt x="130444" y="121301"/>
                </a:lnTo>
                <a:lnTo>
                  <a:pt x="122110" y="127818"/>
                </a:lnTo>
                <a:lnTo>
                  <a:pt x="118554" y="130889"/>
                </a:lnTo>
                <a:lnTo>
                  <a:pt x="112063" y="134301"/>
                </a:lnTo>
                <a:lnTo>
                  <a:pt x="108998" y="135212"/>
                </a:lnTo>
                <a:lnTo>
                  <a:pt x="103054" y="138763"/>
                </a:lnTo>
                <a:lnTo>
                  <a:pt x="96027" y="144253"/>
                </a:lnTo>
                <a:lnTo>
                  <a:pt x="95450" y="143751"/>
                </a:lnTo>
                <a:lnTo>
                  <a:pt x="95066" y="142464"/>
                </a:lnTo>
                <a:lnTo>
                  <a:pt x="94449" y="138105"/>
                </a:lnTo>
                <a:lnTo>
                  <a:pt x="98893" y="132799"/>
                </a:lnTo>
                <a:lnTo>
                  <a:pt x="106182" y="127848"/>
                </a:lnTo>
                <a:lnTo>
                  <a:pt x="110793" y="125194"/>
                </a:lnTo>
                <a:lnTo>
                  <a:pt x="115772" y="123425"/>
                </a:lnTo>
                <a:lnTo>
                  <a:pt x="120996" y="122246"/>
                </a:lnTo>
                <a:lnTo>
                  <a:pt x="126384" y="121459"/>
                </a:lnTo>
                <a:lnTo>
                  <a:pt x="134911" y="118045"/>
                </a:lnTo>
                <a:lnTo>
                  <a:pt x="138518" y="115802"/>
                </a:lnTo>
                <a:lnTo>
                  <a:pt x="142828" y="114306"/>
                </a:lnTo>
                <a:lnTo>
                  <a:pt x="147606" y="113309"/>
                </a:lnTo>
                <a:lnTo>
                  <a:pt x="152696" y="112644"/>
                </a:lnTo>
                <a:lnTo>
                  <a:pt x="161805" y="113153"/>
                </a:lnTo>
                <a:lnTo>
                  <a:pt x="173592" y="114445"/>
                </a:lnTo>
                <a:lnTo>
                  <a:pt x="187166" y="116259"/>
                </a:lnTo>
                <a:lnTo>
                  <a:pt x="199072" y="118420"/>
                </a:lnTo>
                <a:lnTo>
                  <a:pt x="209867" y="120814"/>
                </a:lnTo>
                <a:lnTo>
                  <a:pt x="219921" y="123363"/>
                </a:lnTo>
                <a:lnTo>
                  <a:pt x="228529" y="126014"/>
                </a:lnTo>
                <a:lnTo>
                  <a:pt x="236172" y="128734"/>
                </a:lnTo>
                <a:lnTo>
                  <a:pt x="243173" y="131500"/>
                </a:lnTo>
                <a:lnTo>
                  <a:pt x="248793" y="134296"/>
                </a:lnTo>
                <a:lnTo>
                  <a:pt x="257577" y="139943"/>
                </a:lnTo>
                <a:lnTo>
                  <a:pt x="264656" y="145628"/>
                </a:lnTo>
                <a:lnTo>
                  <a:pt x="267877" y="148478"/>
                </a:lnTo>
                <a:lnTo>
                  <a:pt x="273996" y="156724"/>
                </a:lnTo>
                <a:lnTo>
                  <a:pt x="278938" y="165787"/>
                </a:lnTo>
                <a:lnTo>
                  <a:pt x="281135" y="172989"/>
                </a:lnTo>
                <a:lnTo>
                  <a:pt x="282112" y="181905"/>
                </a:lnTo>
                <a:lnTo>
                  <a:pt x="282372" y="186950"/>
                </a:lnTo>
                <a:lnTo>
                  <a:pt x="282661" y="197635"/>
                </a:lnTo>
                <a:lnTo>
                  <a:pt x="282738" y="203151"/>
                </a:lnTo>
                <a:lnTo>
                  <a:pt x="281837" y="208734"/>
                </a:lnTo>
                <a:lnTo>
                  <a:pt x="280284" y="214361"/>
                </a:lnTo>
                <a:lnTo>
                  <a:pt x="278296" y="220017"/>
                </a:lnTo>
                <a:lnTo>
                  <a:pt x="276018" y="225693"/>
                </a:lnTo>
                <a:lnTo>
                  <a:pt x="273547" y="231381"/>
                </a:lnTo>
                <a:lnTo>
                  <a:pt x="270947" y="237080"/>
                </a:lnTo>
                <a:lnTo>
                  <a:pt x="265518" y="245950"/>
                </a:lnTo>
                <a:lnTo>
                  <a:pt x="258978" y="254020"/>
                </a:lnTo>
                <a:lnTo>
                  <a:pt x="254567" y="258839"/>
                </a:lnTo>
                <a:lnTo>
                  <a:pt x="241797" y="272182"/>
                </a:lnTo>
                <a:lnTo>
                  <a:pt x="234147" y="279014"/>
                </a:lnTo>
                <a:lnTo>
                  <a:pt x="229441" y="282169"/>
                </a:lnTo>
                <a:lnTo>
                  <a:pt x="224398" y="285225"/>
                </a:lnTo>
                <a:lnTo>
                  <a:pt x="219131" y="288214"/>
                </a:lnTo>
                <a:lnTo>
                  <a:pt x="208199" y="294077"/>
                </a:lnTo>
                <a:lnTo>
                  <a:pt x="191334" y="302732"/>
                </a:lnTo>
                <a:lnTo>
                  <a:pt x="185659" y="304649"/>
                </a:lnTo>
                <a:lnTo>
                  <a:pt x="179970" y="305926"/>
                </a:lnTo>
                <a:lnTo>
                  <a:pt x="174272" y="306778"/>
                </a:lnTo>
                <a:lnTo>
                  <a:pt x="168569" y="307346"/>
                </a:lnTo>
                <a:lnTo>
                  <a:pt x="162862" y="307724"/>
                </a:lnTo>
                <a:lnTo>
                  <a:pt x="157152" y="307977"/>
                </a:lnTo>
                <a:lnTo>
                  <a:pt x="145728" y="308257"/>
                </a:lnTo>
                <a:lnTo>
                  <a:pt x="118320" y="308437"/>
                </a:lnTo>
                <a:lnTo>
                  <a:pt x="110312" y="307500"/>
                </a:lnTo>
                <a:lnTo>
                  <a:pt x="102117" y="305922"/>
                </a:lnTo>
                <a:lnTo>
                  <a:pt x="93795" y="303918"/>
                </a:lnTo>
                <a:lnTo>
                  <a:pt x="86342" y="302581"/>
                </a:lnTo>
                <a:lnTo>
                  <a:pt x="79469" y="301691"/>
                </a:lnTo>
                <a:lnTo>
                  <a:pt x="72982" y="301097"/>
                </a:lnTo>
                <a:lnTo>
                  <a:pt x="63895" y="300701"/>
                </a:lnTo>
                <a:lnTo>
                  <a:pt x="41097" y="300261"/>
                </a:lnTo>
                <a:lnTo>
                  <a:pt x="32160" y="299191"/>
                </a:lnTo>
                <a:lnTo>
                  <a:pt x="25250" y="297526"/>
                </a:lnTo>
                <a:lnTo>
                  <a:pt x="19690" y="295463"/>
                </a:lnTo>
                <a:lnTo>
                  <a:pt x="10973" y="293171"/>
                </a:lnTo>
                <a:lnTo>
                  <a:pt x="0" y="2913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496"/>
          <p:cNvSpPr/>
          <p:nvPr/>
        </p:nvSpPr>
        <p:spPr>
          <a:xfrm>
            <a:off x="6295072" y="5507199"/>
            <a:ext cx="240031" cy="352302"/>
          </a:xfrm>
          <a:custGeom>
            <a:avLst/>
            <a:gdLst/>
            <a:ahLst/>
            <a:cxnLst/>
            <a:rect l="0" t="0" r="0" b="0"/>
            <a:pathLst>
              <a:path w="240031" h="352302">
                <a:moveTo>
                  <a:pt x="240030" y="4918"/>
                </a:moveTo>
                <a:lnTo>
                  <a:pt x="199684" y="4918"/>
                </a:lnTo>
                <a:lnTo>
                  <a:pt x="189320" y="5871"/>
                </a:lnTo>
                <a:lnTo>
                  <a:pt x="178601" y="7458"/>
                </a:lnTo>
                <a:lnTo>
                  <a:pt x="167645" y="9469"/>
                </a:lnTo>
                <a:lnTo>
                  <a:pt x="159388" y="10809"/>
                </a:lnTo>
                <a:lnTo>
                  <a:pt x="152932" y="11703"/>
                </a:lnTo>
                <a:lnTo>
                  <a:pt x="147675" y="12299"/>
                </a:lnTo>
                <a:lnTo>
                  <a:pt x="142264" y="12697"/>
                </a:lnTo>
                <a:lnTo>
                  <a:pt x="136753" y="12961"/>
                </a:lnTo>
                <a:lnTo>
                  <a:pt x="122434" y="13334"/>
                </a:lnTo>
                <a:lnTo>
                  <a:pt x="104512" y="13460"/>
                </a:lnTo>
                <a:lnTo>
                  <a:pt x="100155" y="12517"/>
                </a:lnTo>
                <a:lnTo>
                  <a:pt x="92773" y="8931"/>
                </a:lnTo>
                <a:lnTo>
                  <a:pt x="87566" y="7593"/>
                </a:lnTo>
                <a:lnTo>
                  <a:pt x="81238" y="6701"/>
                </a:lnTo>
                <a:lnTo>
                  <a:pt x="74161" y="6107"/>
                </a:lnTo>
                <a:lnTo>
                  <a:pt x="66586" y="5711"/>
                </a:lnTo>
                <a:lnTo>
                  <a:pt x="39107" y="5023"/>
                </a:lnTo>
                <a:lnTo>
                  <a:pt x="36549" y="4035"/>
                </a:lnTo>
                <a:lnTo>
                  <a:pt x="31167" y="398"/>
                </a:lnTo>
                <a:lnTo>
                  <a:pt x="28397" y="0"/>
                </a:lnTo>
                <a:lnTo>
                  <a:pt x="25599" y="687"/>
                </a:lnTo>
                <a:lnTo>
                  <a:pt x="22781" y="2098"/>
                </a:lnTo>
                <a:lnTo>
                  <a:pt x="20903" y="3990"/>
                </a:lnTo>
                <a:lnTo>
                  <a:pt x="19650" y="6204"/>
                </a:lnTo>
                <a:lnTo>
                  <a:pt x="18815" y="8634"/>
                </a:lnTo>
                <a:lnTo>
                  <a:pt x="17888" y="16412"/>
                </a:lnTo>
                <a:lnTo>
                  <a:pt x="17475" y="26219"/>
                </a:lnTo>
                <a:lnTo>
                  <a:pt x="17291" y="36928"/>
                </a:lnTo>
                <a:lnTo>
                  <a:pt x="17158" y="150772"/>
                </a:lnTo>
                <a:lnTo>
                  <a:pt x="18106" y="161209"/>
                </a:lnTo>
                <a:lnTo>
                  <a:pt x="19691" y="167215"/>
                </a:lnTo>
                <a:lnTo>
                  <a:pt x="21700" y="170266"/>
                </a:lnTo>
                <a:lnTo>
                  <a:pt x="23991" y="171347"/>
                </a:lnTo>
                <a:lnTo>
                  <a:pt x="26472" y="171116"/>
                </a:lnTo>
                <a:lnTo>
                  <a:pt x="29078" y="170009"/>
                </a:lnTo>
                <a:lnTo>
                  <a:pt x="30815" y="168319"/>
                </a:lnTo>
                <a:lnTo>
                  <a:pt x="31974" y="166239"/>
                </a:lnTo>
                <a:lnTo>
                  <a:pt x="32746" y="163901"/>
                </a:lnTo>
                <a:lnTo>
                  <a:pt x="38684" y="153682"/>
                </a:lnTo>
                <a:lnTo>
                  <a:pt x="42934" y="146957"/>
                </a:lnTo>
                <a:lnTo>
                  <a:pt x="50197" y="136944"/>
                </a:lnTo>
                <a:lnTo>
                  <a:pt x="53467" y="132940"/>
                </a:lnTo>
                <a:lnTo>
                  <a:pt x="57553" y="129319"/>
                </a:lnTo>
                <a:lnTo>
                  <a:pt x="62181" y="125952"/>
                </a:lnTo>
                <a:lnTo>
                  <a:pt x="67171" y="122755"/>
                </a:lnTo>
                <a:lnTo>
                  <a:pt x="72404" y="119671"/>
                </a:lnTo>
                <a:lnTo>
                  <a:pt x="77797" y="116663"/>
                </a:lnTo>
                <a:lnTo>
                  <a:pt x="88869" y="110780"/>
                </a:lnTo>
                <a:lnTo>
                  <a:pt x="117195" y="96376"/>
                </a:lnTo>
                <a:lnTo>
                  <a:pt x="122898" y="94465"/>
                </a:lnTo>
                <a:lnTo>
                  <a:pt x="128604" y="93191"/>
                </a:lnTo>
                <a:lnTo>
                  <a:pt x="134314" y="92342"/>
                </a:lnTo>
                <a:lnTo>
                  <a:pt x="141930" y="92728"/>
                </a:lnTo>
                <a:lnTo>
                  <a:pt x="150818" y="93938"/>
                </a:lnTo>
                <a:lnTo>
                  <a:pt x="160552" y="95697"/>
                </a:lnTo>
                <a:lnTo>
                  <a:pt x="168947" y="97823"/>
                </a:lnTo>
                <a:lnTo>
                  <a:pt x="176450" y="100192"/>
                </a:lnTo>
                <a:lnTo>
                  <a:pt x="183355" y="102724"/>
                </a:lnTo>
                <a:lnTo>
                  <a:pt x="189864" y="106317"/>
                </a:lnTo>
                <a:lnTo>
                  <a:pt x="196109" y="110618"/>
                </a:lnTo>
                <a:lnTo>
                  <a:pt x="202177" y="115389"/>
                </a:lnTo>
                <a:lnTo>
                  <a:pt x="208127" y="122380"/>
                </a:lnTo>
                <a:lnTo>
                  <a:pt x="213999" y="130851"/>
                </a:lnTo>
                <a:lnTo>
                  <a:pt x="219818" y="140308"/>
                </a:lnTo>
                <a:lnTo>
                  <a:pt x="223698" y="148518"/>
                </a:lnTo>
                <a:lnTo>
                  <a:pt x="226285" y="155897"/>
                </a:lnTo>
                <a:lnTo>
                  <a:pt x="228009" y="162721"/>
                </a:lnTo>
                <a:lnTo>
                  <a:pt x="228206" y="172032"/>
                </a:lnTo>
                <a:lnTo>
                  <a:pt x="227384" y="183002"/>
                </a:lnTo>
                <a:lnTo>
                  <a:pt x="225885" y="195078"/>
                </a:lnTo>
                <a:lnTo>
                  <a:pt x="222980" y="207892"/>
                </a:lnTo>
                <a:lnTo>
                  <a:pt x="219138" y="221196"/>
                </a:lnTo>
                <a:lnTo>
                  <a:pt x="214673" y="234829"/>
                </a:lnTo>
                <a:lnTo>
                  <a:pt x="210743" y="245822"/>
                </a:lnTo>
                <a:lnTo>
                  <a:pt x="207170" y="255056"/>
                </a:lnTo>
                <a:lnTo>
                  <a:pt x="203835" y="263117"/>
                </a:lnTo>
                <a:lnTo>
                  <a:pt x="199708" y="270396"/>
                </a:lnTo>
                <a:lnTo>
                  <a:pt x="195051" y="277153"/>
                </a:lnTo>
                <a:lnTo>
                  <a:pt x="190042" y="283563"/>
                </a:lnTo>
                <a:lnTo>
                  <a:pt x="183845" y="290694"/>
                </a:lnTo>
                <a:lnTo>
                  <a:pt x="176855" y="298305"/>
                </a:lnTo>
                <a:lnTo>
                  <a:pt x="169339" y="306237"/>
                </a:lnTo>
                <a:lnTo>
                  <a:pt x="160518" y="313430"/>
                </a:lnTo>
                <a:lnTo>
                  <a:pt x="150827" y="320130"/>
                </a:lnTo>
                <a:lnTo>
                  <a:pt x="140556" y="326502"/>
                </a:lnTo>
                <a:lnTo>
                  <a:pt x="132756" y="331702"/>
                </a:lnTo>
                <a:lnTo>
                  <a:pt x="126605" y="336122"/>
                </a:lnTo>
                <a:lnTo>
                  <a:pt x="121551" y="340020"/>
                </a:lnTo>
                <a:lnTo>
                  <a:pt x="116276" y="342620"/>
                </a:lnTo>
                <a:lnTo>
                  <a:pt x="110855" y="344353"/>
                </a:lnTo>
                <a:lnTo>
                  <a:pt x="105336" y="345508"/>
                </a:lnTo>
                <a:lnTo>
                  <a:pt x="98799" y="347230"/>
                </a:lnTo>
                <a:lnTo>
                  <a:pt x="91583" y="349331"/>
                </a:lnTo>
                <a:lnTo>
                  <a:pt x="83916" y="351685"/>
                </a:lnTo>
                <a:lnTo>
                  <a:pt x="76899" y="352301"/>
                </a:lnTo>
                <a:lnTo>
                  <a:pt x="70316" y="351759"/>
                </a:lnTo>
                <a:lnTo>
                  <a:pt x="64023" y="350446"/>
                </a:lnTo>
                <a:lnTo>
                  <a:pt x="58874" y="349570"/>
                </a:lnTo>
                <a:lnTo>
                  <a:pt x="54490" y="348986"/>
                </a:lnTo>
                <a:lnTo>
                  <a:pt x="47078" y="348337"/>
                </a:lnTo>
                <a:lnTo>
                  <a:pt x="40609" y="348049"/>
                </a:lnTo>
                <a:lnTo>
                  <a:pt x="31611" y="347887"/>
                </a:lnTo>
                <a:lnTo>
                  <a:pt x="27742" y="346911"/>
                </a:lnTo>
                <a:lnTo>
                  <a:pt x="23257" y="345309"/>
                </a:lnTo>
                <a:lnTo>
                  <a:pt x="11473" y="340443"/>
                </a:lnTo>
                <a:lnTo>
                  <a:pt x="7322" y="337238"/>
                </a:lnTo>
                <a:lnTo>
                  <a:pt x="0" y="3306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497"/>
          <p:cNvSpPr/>
          <p:nvPr/>
        </p:nvSpPr>
        <p:spPr>
          <a:xfrm>
            <a:off x="6586537" y="5443642"/>
            <a:ext cx="231458" cy="368469"/>
          </a:xfrm>
          <a:custGeom>
            <a:avLst/>
            <a:gdLst/>
            <a:ahLst/>
            <a:cxnLst/>
            <a:rect l="0" t="0" r="0" b="0"/>
            <a:pathLst>
              <a:path w="231458" h="368469">
                <a:moveTo>
                  <a:pt x="231457" y="8468"/>
                </a:moveTo>
                <a:lnTo>
                  <a:pt x="217805" y="3917"/>
                </a:lnTo>
                <a:lnTo>
                  <a:pt x="212830" y="2576"/>
                </a:lnTo>
                <a:lnTo>
                  <a:pt x="208562" y="1682"/>
                </a:lnTo>
                <a:lnTo>
                  <a:pt x="204764" y="1086"/>
                </a:lnTo>
                <a:lnTo>
                  <a:pt x="198003" y="424"/>
                </a:lnTo>
                <a:lnTo>
                  <a:pt x="191825" y="131"/>
                </a:lnTo>
                <a:lnTo>
                  <a:pt x="185903" y="0"/>
                </a:lnTo>
                <a:lnTo>
                  <a:pt x="182990" y="917"/>
                </a:lnTo>
                <a:lnTo>
                  <a:pt x="177214" y="4477"/>
                </a:lnTo>
                <a:lnTo>
                  <a:pt x="171472" y="9234"/>
                </a:lnTo>
                <a:lnTo>
                  <a:pt x="168608" y="11836"/>
                </a:lnTo>
                <a:lnTo>
                  <a:pt x="164792" y="13571"/>
                </a:lnTo>
                <a:lnTo>
                  <a:pt x="160344" y="14727"/>
                </a:lnTo>
                <a:lnTo>
                  <a:pt x="155474" y="15498"/>
                </a:lnTo>
                <a:lnTo>
                  <a:pt x="151274" y="16965"/>
                </a:lnTo>
                <a:lnTo>
                  <a:pt x="144068" y="21134"/>
                </a:lnTo>
                <a:lnTo>
                  <a:pt x="139860" y="22627"/>
                </a:lnTo>
                <a:lnTo>
                  <a:pt x="135151" y="23622"/>
                </a:lnTo>
                <a:lnTo>
                  <a:pt x="130105" y="24286"/>
                </a:lnTo>
                <a:lnTo>
                  <a:pt x="125789" y="25681"/>
                </a:lnTo>
                <a:lnTo>
                  <a:pt x="121960" y="27563"/>
                </a:lnTo>
                <a:lnTo>
                  <a:pt x="118454" y="29770"/>
                </a:lnTo>
                <a:lnTo>
                  <a:pt x="112307" y="32194"/>
                </a:lnTo>
                <a:lnTo>
                  <a:pt x="104399" y="34763"/>
                </a:lnTo>
                <a:lnTo>
                  <a:pt x="95317" y="37428"/>
                </a:lnTo>
                <a:lnTo>
                  <a:pt x="87357" y="39204"/>
                </a:lnTo>
                <a:lnTo>
                  <a:pt x="80145" y="40389"/>
                </a:lnTo>
                <a:lnTo>
                  <a:pt x="73433" y="41179"/>
                </a:lnTo>
                <a:lnTo>
                  <a:pt x="68958" y="46467"/>
                </a:lnTo>
                <a:lnTo>
                  <a:pt x="65974" y="54756"/>
                </a:lnTo>
                <a:lnTo>
                  <a:pt x="63985" y="65044"/>
                </a:lnTo>
                <a:lnTo>
                  <a:pt x="59236" y="94256"/>
                </a:lnTo>
                <a:lnTo>
                  <a:pt x="56635" y="111379"/>
                </a:lnTo>
                <a:lnTo>
                  <a:pt x="54902" y="124701"/>
                </a:lnTo>
                <a:lnTo>
                  <a:pt x="53746" y="135486"/>
                </a:lnTo>
                <a:lnTo>
                  <a:pt x="52463" y="151598"/>
                </a:lnTo>
                <a:lnTo>
                  <a:pt x="51891" y="161934"/>
                </a:lnTo>
                <a:lnTo>
                  <a:pt x="51570" y="173107"/>
                </a:lnTo>
                <a:lnTo>
                  <a:pt x="51475" y="187001"/>
                </a:lnTo>
                <a:lnTo>
                  <a:pt x="52415" y="190355"/>
                </a:lnTo>
                <a:lnTo>
                  <a:pt x="53993" y="192591"/>
                </a:lnTo>
                <a:lnTo>
                  <a:pt x="55998" y="194082"/>
                </a:lnTo>
                <a:lnTo>
                  <a:pt x="58287" y="195075"/>
                </a:lnTo>
                <a:lnTo>
                  <a:pt x="63371" y="196180"/>
                </a:lnTo>
                <a:lnTo>
                  <a:pt x="66060" y="195521"/>
                </a:lnTo>
                <a:lnTo>
                  <a:pt x="71588" y="192250"/>
                </a:lnTo>
                <a:lnTo>
                  <a:pt x="77219" y="190161"/>
                </a:lnTo>
                <a:lnTo>
                  <a:pt x="80054" y="189604"/>
                </a:lnTo>
                <a:lnTo>
                  <a:pt x="85745" y="186445"/>
                </a:lnTo>
                <a:lnTo>
                  <a:pt x="91449" y="181866"/>
                </a:lnTo>
                <a:lnTo>
                  <a:pt x="97159" y="176656"/>
                </a:lnTo>
                <a:lnTo>
                  <a:pt x="100016" y="174886"/>
                </a:lnTo>
                <a:lnTo>
                  <a:pt x="105729" y="172919"/>
                </a:lnTo>
                <a:lnTo>
                  <a:pt x="109538" y="171442"/>
                </a:lnTo>
                <a:lnTo>
                  <a:pt x="113983" y="169504"/>
                </a:lnTo>
                <a:lnTo>
                  <a:pt x="118852" y="167260"/>
                </a:lnTo>
                <a:lnTo>
                  <a:pt x="123049" y="165764"/>
                </a:lnTo>
                <a:lnTo>
                  <a:pt x="130253" y="164103"/>
                </a:lnTo>
                <a:lnTo>
                  <a:pt x="134461" y="162707"/>
                </a:lnTo>
                <a:lnTo>
                  <a:pt x="139171" y="160824"/>
                </a:lnTo>
                <a:lnTo>
                  <a:pt x="144216" y="158616"/>
                </a:lnTo>
                <a:lnTo>
                  <a:pt x="148531" y="157144"/>
                </a:lnTo>
                <a:lnTo>
                  <a:pt x="152360" y="156163"/>
                </a:lnTo>
                <a:lnTo>
                  <a:pt x="155866" y="155509"/>
                </a:lnTo>
                <a:lnTo>
                  <a:pt x="161061" y="156025"/>
                </a:lnTo>
                <a:lnTo>
                  <a:pt x="167381" y="157322"/>
                </a:lnTo>
                <a:lnTo>
                  <a:pt x="174453" y="159139"/>
                </a:lnTo>
                <a:lnTo>
                  <a:pt x="180119" y="160350"/>
                </a:lnTo>
                <a:lnTo>
                  <a:pt x="184850" y="161157"/>
                </a:lnTo>
                <a:lnTo>
                  <a:pt x="188955" y="161696"/>
                </a:lnTo>
                <a:lnTo>
                  <a:pt x="192646" y="163007"/>
                </a:lnTo>
                <a:lnTo>
                  <a:pt x="199286" y="167005"/>
                </a:lnTo>
                <a:lnTo>
                  <a:pt x="205411" y="171956"/>
                </a:lnTo>
                <a:lnTo>
                  <a:pt x="211309" y="177331"/>
                </a:lnTo>
                <a:lnTo>
                  <a:pt x="217105" y="182896"/>
                </a:lnTo>
                <a:lnTo>
                  <a:pt x="222856" y="193624"/>
                </a:lnTo>
                <a:lnTo>
                  <a:pt x="225723" y="200485"/>
                </a:lnTo>
                <a:lnTo>
                  <a:pt x="226682" y="206964"/>
                </a:lnTo>
                <a:lnTo>
                  <a:pt x="226369" y="213189"/>
                </a:lnTo>
                <a:lnTo>
                  <a:pt x="225208" y="219243"/>
                </a:lnTo>
                <a:lnTo>
                  <a:pt x="224434" y="225185"/>
                </a:lnTo>
                <a:lnTo>
                  <a:pt x="223917" y="231051"/>
                </a:lnTo>
                <a:lnTo>
                  <a:pt x="223574" y="236866"/>
                </a:lnTo>
                <a:lnTo>
                  <a:pt x="222392" y="242648"/>
                </a:lnTo>
                <a:lnTo>
                  <a:pt x="218539" y="254153"/>
                </a:lnTo>
                <a:lnTo>
                  <a:pt x="216191" y="265616"/>
                </a:lnTo>
                <a:lnTo>
                  <a:pt x="215564" y="271340"/>
                </a:lnTo>
                <a:lnTo>
                  <a:pt x="213242" y="277061"/>
                </a:lnTo>
                <a:lnTo>
                  <a:pt x="209790" y="282780"/>
                </a:lnTo>
                <a:lnTo>
                  <a:pt x="205582" y="288498"/>
                </a:lnTo>
                <a:lnTo>
                  <a:pt x="200872" y="294214"/>
                </a:lnTo>
                <a:lnTo>
                  <a:pt x="195828" y="299931"/>
                </a:lnTo>
                <a:lnTo>
                  <a:pt x="190559" y="305646"/>
                </a:lnTo>
                <a:lnTo>
                  <a:pt x="186095" y="311361"/>
                </a:lnTo>
                <a:lnTo>
                  <a:pt x="182166" y="317077"/>
                </a:lnTo>
                <a:lnTo>
                  <a:pt x="178594" y="322792"/>
                </a:lnTo>
                <a:lnTo>
                  <a:pt x="173355" y="327555"/>
                </a:lnTo>
                <a:lnTo>
                  <a:pt x="167005" y="331683"/>
                </a:lnTo>
                <a:lnTo>
                  <a:pt x="159914" y="335387"/>
                </a:lnTo>
                <a:lnTo>
                  <a:pt x="154234" y="338809"/>
                </a:lnTo>
                <a:lnTo>
                  <a:pt x="149496" y="342043"/>
                </a:lnTo>
                <a:lnTo>
                  <a:pt x="145383" y="345151"/>
                </a:lnTo>
                <a:lnTo>
                  <a:pt x="140737" y="348176"/>
                </a:lnTo>
                <a:lnTo>
                  <a:pt x="135735" y="351145"/>
                </a:lnTo>
                <a:lnTo>
                  <a:pt x="130495" y="354077"/>
                </a:lnTo>
                <a:lnTo>
                  <a:pt x="123192" y="356984"/>
                </a:lnTo>
                <a:lnTo>
                  <a:pt x="114513" y="359874"/>
                </a:lnTo>
                <a:lnTo>
                  <a:pt x="104917" y="362753"/>
                </a:lnTo>
                <a:lnTo>
                  <a:pt x="94710" y="364673"/>
                </a:lnTo>
                <a:lnTo>
                  <a:pt x="84095" y="365953"/>
                </a:lnTo>
                <a:lnTo>
                  <a:pt x="64998" y="367375"/>
                </a:lnTo>
                <a:lnTo>
                  <a:pt x="53336" y="368007"/>
                </a:lnTo>
                <a:lnTo>
                  <a:pt x="37357" y="368288"/>
                </a:lnTo>
                <a:lnTo>
                  <a:pt x="9708" y="368468"/>
                </a:lnTo>
                <a:lnTo>
                  <a:pt x="6472" y="367531"/>
                </a:lnTo>
                <a:lnTo>
                  <a:pt x="4314" y="365953"/>
                </a:lnTo>
                <a:lnTo>
                  <a:pt x="0" y="3599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498"/>
          <p:cNvSpPr/>
          <p:nvPr/>
        </p:nvSpPr>
        <p:spPr>
          <a:xfrm>
            <a:off x="6972300" y="5520690"/>
            <a:ext cx="274320" cy="34290"/>
          </a:xfrm>
          <a:custGeom>
            <a:avLst/>
            <a:gdLst/>
            <a:ahLst/>
            <a:cxnLst/>
            <a:rect l="0" t="0" r="0" b="0"/>
            <a:pathLst>
              <a:path w="274320" h="34290">
                <a:moveTo>
                  <a:pt x="0" y="34289"/>
                </a:moveTo>
                <a:lnTo>
                  <a:pt x="35795" y="22358"/>
                </a:lnTo>
                <a:lnTo>
                  <a:pt x="45770" y="20620"/>
                </a:lnTo>
                <a:lnTo>
                  <a:pt x="57184" y="19462"/>
                </a:lnTo>
                <a:lnTo>
                  <a:pt x="69555" y="18689"/>
                </a:lnTo>
                <a:lnTo>
                  <a:pt x="84470" y="17222"/>
                </a:lnTo>
                <a:lnTo>
                  <a:pt x="202223" y="3565"/>
                </a:lnTo>
                <a:lnTo>
                  <a:pt x="215778" y="2377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499"/>
          <p:cNvSpPr/>
          <p:nvPr/>
        </p:nvSpPr>
        <p:spPr>
          <a:xfrm>
            <a:off x="6972300" y="5649385"/>
            <a:ext cx="265748" cy="17038"/>
          </a:xfrm>
          <a:custGeom>
            <a:avLst/>
            <a:gdLst/>
            <a:ahLst/>
            <a:cxnLst/>
            <a:rect l="0" t="0" r="0" b="0"/>
            <a:pathLst>
              <a:path w="265748" h="17038">
                <a:moveTo>
                  <a:pt x="0" y="8465"/>
                </a:moveTo>
                <a:lnTo>
                  <a:pt x="0" y="13016"/>
                </a:lnTo>
                <a:lnTo>
                  <a:pt x="1905" y="14356"/>
                </a:lnTo>
                <a:lnTo>
                  <a:pt x="5080" y="15250"/>
                </a:lnTo>
                <a:lnTo>
                  <a:pt x="9101" y="15846"/>
                </a:lnTo>
                <a:lnTo>
                  <a:pt x="12735" y="15290"/>
                </a:lnTo>
                <a:lnTo>
                  <a:pt x="16109" y="13967"/>
                </a:lnTo>
                <a:lnTo>
                  <a:pt x="19311" y="12133"/>
                </a:lnTo>
                <a:lnTo>
                  <a:pt x="22399" y="10910"/>
                </a:lnTo>
                <a:lnTo>
                  <a:pt x="25410" y="10095"/>
                </a:lnTo>
                <a:lnTo>
                  <a:pt x="28370" y="9552"/>
                </a:lnTo>
                <a:lnTo>
                  <a:pt x="34153" y="9189"/>
                </a:lnTo>
                <a:lnTo>
                  <a:pt x="50738" y="8787"/>
                </a:lnTo>
                <a:lnTo>
                  <a:pt x="60496" y="7727"/>
                </a:lnTo>
                <a:lnTo>
                  <a:pt x="70811" y="6068"/>
                </a:lnTo>
                <a:lnTo>
                  <a:pt x="81497" y="4009"/>
                </a:lnTo>
                <a:lnTo>
                  <a:pt x="93384" y="2637"/>
                </a:lnTo>
                <a:lnTo>
                  <a:pt x="106071" y="1722"/>
                </a:lnTo>
                <a:lnTo>
                  <a:pt x="119291" y="1112"/>
                </a:lnTo>
                <a:lnTo>
                  <a:pt x="151761" y="435"/>
                </a:lnTo>
                <a:lnTo>
                  <a:pt x="199628" y="0"/>
                </a:lnTo>
                <a:lnTo>
                  <a:pt x="207380" y="916"/>
                </a:lnTo>
                <a:lnTo>
                  <a:pt x="215406" y="2480"/>
                </a:lnTo>
                <a:lnTo>
                  <a:pt x="223614" y="4475"/>
                </a:lnTo>
                <a:lnTo>
                  <a:pt x="230038" y="6757"/>
                </a:lnTo>
                <a:lnTo>
                  <a:pt x="235274" y="9232"/>
                </a:lnTo>
                <a:lnTo>
                  <a:pt x="239717" y="11834"/>
                </a:lnTo>
                <a:lnTo>
                  <a:pt x="243631" y="13568"/>
                </a:lnTo>
                <a:lnTo>
                  <a:pt x="247193" y="14725"/>
                </a:lnTo>
                <a:lnTo>
                  <a:pt x="255203" y="16580"/>
                </a:lnTo>
                <a:lnTo>
                  <a:pt x="258839" y="16834"/>
                </a:lnTo>
                <a:lnTo>
                  <a:pt x="265747" y="17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500"/>
          <p:cNvSpPr/>
          <p:nvPr/>
        </p:nvSpPr>
        <p:spPr>
          <a:xfrm>
            <a:off x="7349490" y="5444761"/>
            <a:ext cx="213777" cy="341677"/>
          </a:xfrm>
          <a:custGeom>
            <a:avLst/>
            <a:gdLst/>
            <a:ahLst/>
            <a:cxnLst/>
            <a:rect l="0" t="0" r="0" b="0"/>
            <a:pathLst>
              <a:path w="213777" h="341677">
                <a:moveTo>
                  <a:pt x="0" y="15921"/>
                </a:moveTo>
                <a:lnTo>
                  <a:pt x="13652" y="20472"/>
                </a:lnTo>
                <a:lnTo>
                  <a:pt x="19578" y="21813"/>
                </a:lnTo>
                <a:lnTo>
                  <a:pt x="25435" y="22706"/>
                </a:lnTo>
                <a:lnTo>
                  <a:pt x="31244" y="23302"/>
                </a:lnTo>
                <a:lnTo>
                  <a:pt x="37974" y="22747"/>
                </a:lnTo>
                <a:lnTo>
                  <a:pt x="45319" y="21424"/>
                </a:lnTo>
                <a:lnTo>
                  <a:pt x="53072" y="19590"/>
                </a:lnTo>
                <a:lnTo>
                  <a:pt x="60146" y="18367"/>
                </a:lnTo>
                <a:lnTo>
                  <a:pt x="66768" y="17552"/>
                </a:lnTo>
                <a:lnTo>
                  <a:pt x="73087" y="17008"/>
                </a:lnTo>
                <a:lnTo>
                  <a:pt x="79204" y="16646"/>
                </a:lnTo>
                <a:lnTo>
                  <a:pt x="91082" y="16244"/>
                </a:lnTo>
                <a:lnTo>
                  <a:pt x="96916" y="15184"/>
                </a:lnTo>
                <a:lnTo>
                  <a:pt x="102710" y="13524"/>
                </a:lnTo>
                <a:lnTo>
                  <a:pt x="108478" y="11466"/>
                </a:lnTo>
                <a:lnTo>
                  <a:pt x="114228" y="10094"/>
                </a:lnTo>
                <a:lnTo>
                  <a:pt x="119968" y="9179"/>
                </a:lnTo>
                <a:lnTo>
                  <a:pt x="125697" y="8569"/>
                </a:lnTo>
                <a:lnTo>
                  <a:pt x="131423" y="8162"/>
                </a:lnTo>
                <a:lnTo>
                  <a:pt x="137146" y="7891"/>
                </a:lnTo>
                <a:lnTo>
                  <a:pt x="142865" y="7710"/>
                </a:lnTo>
                <a:lnTo>
                  <a:pt x="148584" y="6637"/>
                </a:lnTo>
                <a:lnTo>
                  <a:pt x="154300" y="4969"/>
                </a:lnTo>
                <a:lnTo>
                  <a:pt x="160017" y="2905"/>
                </a:lnTo>
                <a:lnTo>
                  <a:pt x="164780" y="1529"/>
                </a:lnTo>
                <a:lnTo>
                  <a:pt x="168909" y="611"/>
                </a:lnTo>
                <a:lnTo>
                  <a:pt x="172613" y="0"/>
                </a:lnTo>
                <a:lnTo>
                  <a:pt x="176988" y="544"/>
                </a:lnTo>
                <a:lnTo>
                  <a:pt x="181809" y="1860"/>
                </a:lnTo>
                <a:lnTo>
                  <a:pt x="186929" y="3690"/>
                </a:lnTo>
                <a:lnTo>
                  <a:pt x="191294" y="4909"/>
                </a:lnTo>
                <a:lnTo>
                  <a:pt x="195157" y="5722"/>
                </a:lnTo>
                <a:lnTo>
                  <a:pt x="198684" y="6264"/>
                </a:lnTo>
                <a:lnTo>
                  <a:pt x="205144" y="9407"/>
                </a:lnTo>
                <a:lnTo>
                  <a:pt x="212501" y="14634"/>
                </a:lnTo>
                <a:lnTo>
                  <a:pt x="213508" y="22969"/>
                </a:lnTo>
                <a:lnTo>
                  <a:pt x="213776" y="29192"/>
                </a:lnTo>
                <a:lnTo>
                  <a:pt x="213002" y="34294"/>
                </a:lnTo>
                <a:lnTo>
                  <a:pt x="209602" y="42501"/>
                </a:lnTo>
                <a:lnTo>
                  <a:pt x="207456" y="51865"/>
                </a:lnTo>
                <a:lnTo>
                  <a:pt x="206885" y="57028"/>
                </a:lnTo>
                <a:lnTo>
                  <a:pt x="204598" y="62376"/>
                </a:lnTo>
                <a:lnTo>
                  <a:pt x="201169" y="67846"/>
                </a:lnTo>
                <a:lnTo>
                  <a:pt x="196977" y="73398"/>
                </a:lnTo>
                <a:lnTo>
                  <a:pt x="194183" y="79004"/>
                </a:lnTo>
                <a:lnTo>
                  <a:pt x="192320" y="84646"/>
                </a:lnTo>
                <a:lnTo>
                  <a:pt x="191078" y="90313"/>
                </a:lnTo>
                <a:lnTo>
                  <a:pt x="189297" y="95996"/>
                </a:lnTo>
                <a:lnTo>
                  <a:pt x="187158" y="101689"/>
                </a:lnTo>
                <a:lnTo>
                  <a:pt x="182241" y="112143"/>
                </a:lnTo>
                <a:lnTo>
                  <a:pt x="176881" y="119964"/>
                </a:lnTo>
                <a:lnTo>
                  <a:pt x="174118" y="125288"/>
                </a:lnTo>
                <a:lnTo>
                  <a:pt x="171324" y="131695"/>
                </a:lnTo>
                <a:lnTo>
                  <a:pt x="168509" y="138824"/>
                </a:lnTo>
                <a:lnTo>
                  <a:pt x="165679" y="145481"/>
                </a:lnTo>
                <a:lnTo>
                  <a:pt x="159995" y="157959"/>
                </a:lnTo>
                <a:lnTo>
                  <a:pt x="146889" y="184795"/>
                </a:lnTo>
                <a:lnTo>
                  <a:pt x="143646" y="193273"/>
                </a:lnTo>
                <a:lnTo>
                  <a:pt x="141484" y="200831"/>
                </a:lnTo>
                <a:lnTo>
                  <a:pt x="140042" y="207775"/>
                </a:lnTo>
                <a:lnTo>
                  <a:pt x="136224" y="219071"/>
                </a:lnTo>
                <a:lnTo>
                  <a:pt x="130821" y="233269"/>
                </a:lnTo>
                <a:lnTo>
                  <a:pt x="124362" y="249403"/>
                </a:lnTo>
                <a:lnTo>
                  <a:pt x="120055" y="261110"/>
                </a:lnTo>
                <a:lnTo>
                  <a:pt x="117185" y="269868"/>
                </a:lnTo>
                <a:lnTo>
                  <a:pt x="115270" y="276659"/>
                </a:lnTo>
                <a:lnTo>
                  <a:pt x="113042" y="285949"/>
                </a:lnTo>
                <a:lnTo>
                  <a:pt x="105161" y="322378"/>
                </a:lnTo>
                <a:lnTo>
                  <a:pt x="102869" y="3416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501"/>
          <p:cNvSpPr/>
          <p:nvPr/>
        </p:nvSpPr>
        <p:spPr>
          <a:xfrm>
            <a:off x="7636810" y="5492266"/>
            <a:ext cx="269893" cy="409578"/>
          </a:xfrm>
          <a:custGeom>
            <a:avLst/>
            <a:gdLst/>
            <a:ahLst/>
            <a:cxnLst/>
            <a:rect l="0" t="0" r="0" b="0"/>
            <a:pathLst>
              <a:path w="269893" h="409578">
                <a:moveTo>
                  <a:pt x="12717" y="11279"/>
                </a:moveTo>
                <a:lnTo>
                  <a:pt x="12717" y="37972"/>
                </a:lnTo>
                <a:lnTo>
                  <a:pt x="10177" y="47273"/>
                </a:lnTo>
                <a:lnTo>
                  <a:pt x="8166" y="52419"/>
                </a:lnTo>
                <a:lnTo>
                  <a:pt x="5873" y="63471"/>
                </a:lnTo>
                <a:lnTo>
                  <a:pt x="3392" y="78459"/>
                </a:lnTo>
                <a:lnTo>
                  <a:pt x="785" y="96070"/>
                </a:lnTo>
                <a:lnTo>
                  <a:pt x="0" y="112574"/>
                </a:lnTo>
                <a:lnTo>
                  <a:pt x="429" y="128339"/>
                </a:lnTo>
                <a:lnTo>
                  <a:pt x="1667" y="143611"/>
                </a:lnTo>
                <a:lnTo>
                  <a:pt x="3446" y="154745"/>
                </a:lnTo>
                <a:lnTo>
                  <a:pt x="5584" y="163121"/>
                </a:lnTo>
                <a:lnTo>
                  <a:pt x="7962" y="169657"/>
                </a:lnTo>
                <a:lnTo>
                  <a:pt x="10499" y="174014"/>
                </a:lnTo>
                <a:lnTo>
                  <a:pt x="13143" y="176919"/>
                </a:lnTo>
                <a:lnTo>
                  <a:pt x="15859" y="178855"/>
                </a:lnTo>
                <a:lnTo>
                  <a:pt x="21416" y="181007"/>
                </a:lnTo>
                <a:lnTo>
                  <a:pt x="28194" y="182389"/>
                </a:lnTo>
                <a:lnTo>
                  <a:pt x="29702" y="181549"/>
                </a:lnTo>
                <a:lnTo>
                  <a:pt x="37329" y="175818"/>
                </a:lnTo>
                <a:lnTo>
                  <a:pt x="41508" y="173359"/>
                </a:lnTo>
                <a:lnTo>
                  <a:pt x="46199" y="170767"/>
                </a:lnTo>
                <a:lnTo>
                  <a:pt x="53950" y="162807"/>
                </a:lnTo>
                <a:lnTo>
                  <a:pt x="59617" y="153872"/>
                </a:lnTo>
                <a:lnTo>
                  <a:pt x="62137" y="146726"/>
                </a:lnTo>
                <a:lnTo>
                  <a:pt x="68336" y="137835"/>
                </a:lnTo>
                <a:lnTo>
                  <a:pt x="76489" y="127534"/>
                </a:lnTo>
                <a:lnTo>
                  <a:pt x="83288" y="116605"/>
                </a:lnTo>
                <a:lnTo>
                  <a:pt x="87387" y="111024"/>
                </a:lnTo>
                <a:lnTo>
                  <a:pt x="92024" y="105398"/>
                </a:lnTo>
                <a:lnTo>
                  <a:pt x="97021" y="99742"/>
                </a:lnTo>
                <a:lnTo>
                  <a:pt x="102257" y="92162"/>
                </a:lnTo>
                <a:lnTo>
                  <a:pt x="107653" y="83298"/>
                </a:lnTo>
                <a:lnTo>
                  <a:pt x="119681" y="62337"/>
                </a:lnTo>
                <a:lnTo>
                  <a:pt x="134552" y="37146"/>
                </a:lnTo>
                <a:lnTo>
                  <a:pt x="139660" y="27571"/>
                </a:lnTo>
                <a:lnTo>
                  <a:pt x="143066" y="20236"/>
                </a:lnTo>
                <a:lnTo>
                  <a:pt x="147802" y="9545"/>
                </a:lnTo>
                <a:lnTo>
                  <a:pt x="153082" y="1618"/>
                </a:lnTo>
                <a:lnTo>
                  <a:pt x="154872" y="76"/>
                </a:lnTo>
                <a:lnTo>
                  <a:pt x="156064" y="0"/>
                </a:lnTo>
                <a:lnTo>
                  <a:pt x="156860" y="902"/>
                </a:lnTo>
                <a:lnTo>
                  <a:pt x="156437" y="7218"/>
                </a:lnTo>
                <a:lnTo>
                  <a:pt x="155203" y="17144"/>
                </a:lnTo>
                <a:lnTo>
                  <a:pt x="153428" y="29477"/>
                </a:lnTo>
                <a:lnTo>
                  <a:pt x="153197" y="39603"/>
                </a:lnTo>
                <a:lnTo>
                  <a:pt x="153995" y="48259"/>
                </a:lnTo>
                <a:lnTo>
                  <a:pt x="155480" y="55935"/>
                </a:lnTo>
                <a:lnTo>
                  <a:pt x="155518" y="63910"/>
                </a:lnTo>
                <a:lnTo>
                  <a:pt x="154590" y="72083"/>
                </a:lnTo>
                <a:lnTo>
                  <a:pt x="153019" y="80390"/>
                </a:lnTo>
                <a:lnTo>
                  <a:pt x="151971" y="92595"/>
                </a:lnTo>
                <a:lnTo>
                  <a:pt x="151274" y="107400"/>
                </a:lnTo>
                <a:lnTo>
                  <a:pt x="150291" y="149931"/>
                </a:lnTo>
                <a:lnTo>
                  <a:pt x="149901" y="246128"/>
                </a:lnTo>
                <a:lnTo>
                  <a:pt x="148941" y="256427"/>
                </a:lnTo>
                <a:lnTo>
                  <a:pt x="147348" y="266151"/>
                </a:lnTo>
                <a:lnTo>
                  <a:pt x="145333" y="275491"/>
                </a:lnTo>
                <a:lnTo>
                  <a:pt x="143038" y="284575"/>
                </a:lnTo>
                <a:lnTo>
                  <a:pt x="140555" y="293489"/>
                </a:lnTo>
                <a:lnTo>
                  <a:pt x="137947" y="302289"/>
                </a:lnTo>
                <a:lnTo>
                  <a:pt x="135257" y="312918"/>
                </a:lnTo>
                <a:lnTo>
                  <a:pt x="129726" y="337428"/>
                </a:lnTo>
                <a:lnTo>
                  <a:pt x="127871" y="347774"/>
                </a:lnTo>
                <a:lnTo>
                  <a:pt x="126634" y="356576"/>
                </a:lnTo>
                <a:lnTo>
                  <a:pt x="125809" y="364350"/>
                </a:lnTo>
                <a:lnTo>
                  <a:pt x="123355" y="372389"/>
                </a:lnTo>
                <a:lnTo>
                  <a:pt x="119813" y="380607"/>
                </a:lnTo>
                <a:lnTo>
                  <a:pt x="109543" y="400674"/>
                </a:lnTo>
                <a:lnTo>
                  <a:pt x="103058" y="405958"/>
                </a:lnTo>
                <a:lnTo>
                  <a:pt x="98662" y="408701"/>
                </a:lnTo>
                <a:lnTo>
                  <a:pt x="94779" y="409577"/>
                </a:lnTo>
                <a:lnTo>
                  <a:pt x="91238" y="409208"/>
                </a:lnTo>
                <a:lnTo>
                  <a:pt x="87924" y="408010"/>
                </a:lnTo>
                <a:lnTo>
                  <a:pt x="85715" y="406259"/>
                </a:lnTo>
                <a:lnTo>
                  <a:pt x="84243" y="404139"/>
                </a:lnTo>
                <a:lnTo>
                  <a:pt x="83261" y="401773"/>
                </a:lnTo>
                <a:lnTo>
                  <a:pt x="74841" y="389227"/>
                </a:lnTo>
                <a:lnTo>
                  <a:pt x="72231" y="383259"/>
                </a:lnTo>
                <a:lnTo>
                  <a:pt x="69538" y="376423"/>
                </a:lnTo>
                <a:lnTo>
                  <a:pt x="66546" y="363748"/>
                </a:lnTo>
                <a:lnTo>
                  <a:pt x="65216" y="351764"/>
                </a:lnTo>
                <a:lnTo>
                  <a:pt x="64625" y="340088"/>
                </a:lnTo>
                <a:lnTo>
                  <a:pt x="65420" y="333355"/>
                </a:lnTo>
                <a:lnTo>
                  <a:pt x="66902" y="326009"/>
                </a:lnTo>
                <a:lnTo>
                  <a:pt x="68843" y="318254"/>
                </a:lnTo>
                <a:lnTo>
                  <a:pt x="71090" y="310226"/>
                </a:lnTo>
                <a:lnTo>
                  <a:pt x="76126" y="293687"/>
                </a:lnTo>
                <a:lnTo>
                  <a:pt x="80707" y="283371"/>
                </a:lnTo>
                <a:lnTo>
                  <a:pt x="86619" y="271731"/>
                </a:lnTo>
                <a:lnTo>
                  <a:pt x="93418" y="259209"/>
                </a:lnTo>
                <a:lnTo>
                  <a:pt x="99854" y="248003"/>
                </a:lnTo>
                <a:lnTo>
                  <a:pt x="106051" y="237675"/>
                </a:lnTo>
                <a:lnTo>
                  <a:pt x="118017" y="218579"/>
                </a:lnTo>
                <a:lnTo>
                  <a:pt x="129684" y="200567"/>
                </a:lnTo>
                <a:lnTo>
                  <a:pt x="135462" y="192716"/>
                </a:lnTo>
                <a:lnTo>
                  <a:pt x="141220" y="185577"/>
                </a:lnTo>
                <a:lnTo>
                  <a:pt x="146963" y="178912"/>
                </a:lnTo>
                <a:lnTo>
                  <a:pt x="152697" y="172564"/>
                </a:lnTo>
                <a:lnTo>
                  <a:pt x="164148" y="160431"/>
                </a:lnTo>
                <a:lnTo>
                  <a:pt x="181305" y="142890"/>
                </a:lnTo>
                <a:lnTo>
                  <a:pt x="188927" y="136167"/>
                </a:lnTo>
                <a:lnTo>
                  <a:pt x="197817" y="128828"/>
                </a:lnTo>
                <a:lnTo>
                  <a:pt x="207555" y="121077"/>
                </a:lnTo>
                <a:lnTo>
                  <a:pt x="215951" y="114958"/>
                </a:lnTo>
                <a:lnTo>
                  <a:pt x="223455" y="109926"/>
                </a:lnTo>
                <a:lnTo>
                  <a:pt x="230360" y="105619"/>
                </a:lnTo>
                <a:lnTo>
                  <a:pt x="235918" y="101794"/>
                </a:lnTo>
                <a:lnTo>
                  <a:pt x="240575" y="98292"/>
                </a:lnTo>
                <a:lnTo>
                  <a:pt x="250343" y="90379"/>
                </a:lnTo>
                <a:lnTo>
                  <a:pt x="256759" y="89297"/>
                </a:lnTo>
                <a:lnTo>
                  <a:pt x="269892" y="884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502"/>
          <p:cNvSpPr/>
          <p:nvPr/>
        </p:nvSpPr>
        <p:spPr>
          <a:xfrm>
            <a:off x="7255192" y="5812154"/>
            <a:ext cx="559873" cy="25363"/>
          </a:xfrm>
          <a:custGeom>
            <a:avLst/>
            <a:gdLst/>
            <a:ahLst/>
            <a:cxnLst/>
            <a:rect l="0" t="0" r="0" b="0"/>
            <a:pathLst>
              <a:path w="559873" h="25363">
                <a:moveTo>
                  <a:pt x="0" y="0"/>
                </a:moveTo>
                <a:lnTo>
                  <a:pt x="7381" y="7382"/>
                </a:lnTo>
                <a:lnTo>
                  <a:pt x="10583" y="8044"/>
                </a:lnTo>
                <a:lnTo>
                  <a:pt x="12771" y="8220"/>
                </a:lnTo>
                <a:lnTo>
                  <a:pt x="16133" y="9291"/>
                </a:lnTo>
                <a:lnTo>
                  <a:pt x="20281" y="10956"/>
                </a:lnTo>
                <a:lnTo>
                  <a:pt x="24951" y="13019"/>
                </a:lnTo>
                <a:lnTo>
                  <a:pt x="29016" y="14395"/>
                </a:lnTo>
                <a:lnTo>
                  <a:pt x="32679" y="15312"/>
                </a:lnTo>
                <a:lnTo>
                  <a:pt x="36074" y="15923"/>
                </a:lnTo>
                <a:lnTo>
                  <a:pt x="42385" y="16603"/>
                </a:lnTo>
                <a:lnTo>
                  <a:pt x="54199" y="17039"/>
                </a:lnTo>
                <a:lnTo>
                  <a:pt x="60897" y="18027"/>
                </a:lnTo>
                <a:lnTo>
                  <a:pt x="81040" y="21665"/>
                </a:lnTo>
                <a:lnTo>
                  <a:pt x="91175" y="23016"/>
                </a:lnTo>
                <a:lnTo>
                  <a:pt x="100788" y="23917"/>
                </a:lnTo>
                <a:lnTo>
                  <a:pt x="110055" y="24517"/>
                </a:lnTo>
                <a:lnTo>
                  <a:pt x="138131" y="25185"/>
                </a:lnTo>
                <a:lnTo>
                  <a:pt x="154952" y="25362"/>
                </a:lnTo>
                <a:lnTo>
                  <a:pt x="173787" y="24529"/>
                </a:lnTo>
                <a:lnTo>
                  <a:pt x="193963" y="23020"/>
                </a:lnTo>
                <a:lnTo>
                  <a:pt x="215034" y="21062"/>
                </a:lnTo>
                <a:lnTo>
                  <a:pt x="234796" y="18804"/>
                </a:lnTo>
                <a:lnTo>
                  <a:pt x="294677" y="11075"/>
                </a:lnTo>
                <a:lnTo>
                  <a:pt x="347820" y="5558"/>
                </a:lnTo>
                <a:lnTo>
                  <a:pt x="369041" y="3706"/>
                </a:lnTo>
                <a:lnTo>
                  <a:pt x="386044" y="2471"/>
                </a:lnTo>
                <a:lnTo>
                  <a:pt x="411605" y="1098"/>
                </a:lnTo>
                <a:lnTo>
                  <a:pt x="429316" y="489"/>
                </a:lnTo>
                <a:lnTo>
                  <a:pt x="477301" y="145"/>
                </a:lnTo>
                <a:lnTo>
                  <a:pt x="493461" y="1050"/>
                </a:lnTo>
                <a:lnTo>
                  <a:pt x="508044" y="2605"/>
                </a:lnTo>
                <a:lnTo>
                  <a:pt x="531550" y="5921"/>
                </a:lnTo>
                <a:lnTo>
                  <a:pt x="539152" y="6805"/>
                </a:lnTo>
                <a:lnTo>
                  <a:pt x="545172" y="7394"/>
                </a:lnTo>
                <a:lnTo>
                  <a:pt x="550138" y="8740"/>
                </a:lnTo>
                <a:lnTo>
                  <a:pt x="554401" y="10589"/>
                </a:lnTo>
                <a:lnTo>
                  <a:pt x="558196" y="12774"/>
                </a:lnTo>
                <a:lnTo>
                  <a:pt x="559773" y="13279"/>
                </a:lnTo>
                <a:lnTo>
                  <a:pt x="559872" y="12663"/>
                </a:lnTo>
                <a:lnTo>
                  <a:pt x="557213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503"/>
          <p:cNvSpPr/>
          <p:nvPr/>
        </p:nvSpPr>
        <p:spPr>
          <a:xfrm>
            <a:off x="7229475" y="5898276"/>
            <a:ext cx="229732" cy="265352"/>
          </a:xfrm>
          <a:custGeom>
            <a:avLst/>
            <a:gdLst/>
            <a:ahLst/>
            <a:cxnLst/>
            <a:rect l="0" t="0" r="0" b="0"/>
            <a:pathLst>
              <a:path w="229732" h="265352">
                <a:moveTo>
                  <a:pt x="0" y="33894"/>
                </a:moveTo>
                <a:lnTo>
                  <a:pt x="4550" y="38444"/>
                </a:lnTo>
                <a:lnTo>
                  <a:pt x="7796" y="39785"/>
                </a:lnTo>
                <a:lnTo>
                  <a:pt x="11865" y="40679"/>
                </a:lnTo>
                <a:lnTo>
                  <a:pt x="16482" y="41275"/>
                </a:lnTo>
                <a:lnTo>
                  <a:pt x="20513" y="41672"/>
                </a:lnTo>
                <a:lnTo>
                  <a:pt x="27532" y="42113"/>
                </a:lnTo>
                <a:lnTo>
                  <a:pt x="36366" y="42309"/>
                </a:lnTo>
                <a:lnTo>
                  <a:pt x="53009" y="42435"/>
                </a:lnTo>
                <a:lnTo>
                  <a:pt x="57246" y="41493"/>
                </a:lnTo>
                <a:lnTo>
                  <a:pt x="61977" y="39912"/>
                </a:lnTo>
                <a:lnTo>
                  <a:pt x="67036" y="37906"/>
                </a:lnTo>
                <a:lnTo>
                  <a:pt x="71360" y="36569"/>
                </a:lnTo>
                <a:lnTo>
                  <a:pt x="75196" y="35677"/>
                </a:lnTo>
                <a:lnTo>
                  <a:pt x="78706" y="35082"/>
                </a:lnTo>
                <a:lnTo>
                  <a:pt x="82950" y="33734"/>
                </a:lnTo>
                <a:lnTo>
                  <a:pt x="87685" y="31882"/>
                </a:lnTo>
                <a:lnTo>
                  <a:pt x="92747" y="29695"/>
                </a:lnTo>
                <a:lnTo>
                  <a:pt x="98978" y="27285"/>
                </a:lnTo>
                <a:lnTo>
                  <a:pt x="113522" y="22067"/>
                </a:lnTo>
                <a:lnTo>
                  <a:pt x="137776" y="13773"/>
                </a:lnTo>
                <a:lnTo>
                  <a:pt x="145191" y="11908"/>
                </a:lnTo>
                <a:lnTo>
                  <a:pt x="152038" y="10664"/>
                </a:lnTo>
                <a:lnTo>
                  <a:pt x="158509" y="9835"/>
                </a:lnTo>
                <a:lnTo>
                  <a:pt x="163775" y="8329"/>
                </a:lnTo>
                <a:lnTo>
                  <a:pt x="168239" y="6373"/>
                </a:lnTo>
                <a:lnTo>
                  <a:pt x="172167" y="4117"/>
                </a:lnTo>
                <a:lnTo>
                  <a:pt x="179071" y="1610"/>
                </a:lnTo>
                <a:lnTo>
                  <a:pt x="182245" y="941"/>
                </a:lnTo>
                <a:lnTo>
                  <a:pt x="186266" y="495"/>
                </a:lnTo>
                <a:lnTo>
                  <a:pt x="190853" y="198"/>
                </a:lnTo>
                <a:lnTo>
                  <a:pt x="195815" y="0"/>
                </a:lnTo>
                <a:lnTo>
                  <a:pt x="200076" y="820"/>
                </a:lnTo>
                <a:lnTo>
                  <a:pt x="203869" y="2320"/>
                </a:lnTo>
                <a:lnTo>
                  <a:pt x="210623" y="5573"/>
                </a:lnTo>
                <a:lnTo>
                  <a:pt x="216800" y="7019"/>
                </a:lnTo>
                <a:lnTo>
                  <a:pt x="222720" y="10202"/>
                </a:lnTo>
                <a:lnTo>
                  <a:pt x="229731" y="15455"/>
                </a:lnTo>
                <a:lnTo>
                  <a:pt x="229354" y="16839"/>
                </a:lnTo>
                <a:lnTo>
                  <a:pt x="225225" y="23337"/>
                </a:lnTo>
                <a:lnTo>
                  <a:pt x="223925" y="28567"/>
                </a:lnTo>
                <a:lnTo>
                  <a:pt x="223347" y="34066"/>
                </a:lnTo>
                <a:lnTo>
                  <a:pt x="223193" y="36866"/>
                </a:lnTo>
                <a:lnTo>
                  <a:pt x="222137" y="39685"/>
                </a:lnTo>
                <a:lnTo>
                  <a:pt x="218425" y="45358"/>
                </a:lnTo>
                <a:lnTo>
                  <a:pt x="216140" y="53594"/>
                </a:lnTo>
                <a:lnTo>
                  <a:pt x="215531" y="58457"/>
                </a:lnTo>
                <a:lnTo>
                  <a:pt x="214172" y="63604"/>
                </a:lnTo>
                <a:lnTo>
                  <a:pt x="212314" y="68941"/>
                </a:lnTo>
                <a:lnTo>
                  <a:pt x="210122" y="74403"/>
                </a:lnTo>
                <a:lnTo>
                  <a:pt x="206757" y="79950"/>
                </a:lnTo>
                <a:lnTo>
                  <a:pt x="202607" y="85553"/>
                </a:lnTo>
                <a:lnTo>
                  <a:pt x="197937" y="91193"/>
                </a:lnTo>
                <a:lnTo>
                  <a:pt x="194822" y="96858"/>
                </a:lnTo>
                <a:lnTo>
                  <a:pt x="192747" y="102540"/>
                </a:lnTo>
                <a:lnTo>
                  <a:pt x="191363" y="108233"/>
                </a:lnTo>
                <a:lnTo>
                  <a:pt x="188535" y="117743"/>
                </a:lnTo>
                <a:lnTo>
                  <a:pt x="180313" y="143550"/>
                </a:lnTo>
                <a:lnTo>
                  <a:pt x="176406" y="153670"/>
                </a:lnTo>
                <a:lnTo>
                  <a:pt x="172849" y="161370"/>
                </a:lnTo>
                <a:lnTo>
                  <a:pt x="166357" y="173418"/>
                </a:lnTo>
                <a:lnTo>
                  <a:pt x="160296" y="185122"/>
                </a:lnTo>
                <a:lnTo>
                  <a:pt x="157346" y="191862"/>
                </a:lnTo>
                <a:lnTo>
                  <a:pt x="154427" y="199213"/>
                </a:lnTo>
                <a:lnTo>
                  <a:pt x="151529" y="206972"/>
                </a:lnTo>
                <a:lnTo>
                  <a:pt x="148644" y="215954"/>
                </a:lnTo>
                <a:lnTo>
                  <a:pt x="145769" y="225752"/>
                </a:lnTo>
                <a:lnTo>
                  <a:pt x="142899" y="236094"/>
                </a:lnTo>
                <a:lnTo>
                  <a:pt x="140033" y="243942"/>
                </a:lnTo>
                <a:lnTo>
                  <a:pt x="137170" y="250126"/>
                </a:lnTo>
                <a:lnTo>
                  <a:pt x="134310" y="255201"/>
                </a:lnTo>
                <a:lnTo>
                  <a:pt x="131450" y="258584"/>
                </a:lnTo>
                <a:lnTo>
                  <a:pt x="128591" y="260840"/>
                </a:lnTo>
                <a:lnTo>
                  <a:pt x="125732" y="262344"/>
                </a:lnTo>
                <a:lnTo>
                  <a:pt x="120015" y="264015"/>
                </a:lnTo>
                <a:lnTo>
                  <a:pt x="111442" y="2653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504"/>
          <p:cNvSpPr/>
          <p:nvPr/>
        </p:nvSpPr>
        <p:spPr>
          <a:xfrm>
            <a:off x="5926454" y="5897889"/>
            <a:ext cx="908687" cy="25709"/>
          </a:xfrm>
          <a:custGeom>
            <a:avLst/>
            <a:gdLst/>
            <a:ahLst/>
            <a:cxnLst/>
            <a:rect l="0" t="0" r="0" b="0"/>
            <a:pathLst>
              <a:path w="908687" h="25709">
                <a:moveTo>
                  <a:pt x="0" y="25708"/>
                </a:moveTo>
                <a:lnTo>
                  <a:pt x="0" y="21158"/>
                </a:lnTo>
                <a:lnTo>
                  <a:pt x="953" y="19817"/>
                </a:lnTo>
                <a:lnTo>
                  <a:pt x="2541" y="18923"/>
                </a:lnTo>
                <a:lnTo>
                  <a:pt x="4551" y="18327"/>
                </a:lnTo>
                <a:lnTo>
                  <a:pt x="9325" y="17665"/>
                </a:lnTo>
                <a:lnTo>
                  <a:pt x="11932" y="17489"/>
                </a:lnTo>
                <a:lnTo>
                  <a:pt x="16528" y="16419"/>
                </a:lnTo>
                <a:lnTo>
                  <a:pt x="22448" y="14753"/>
                </a:lnTo>
                <a:lnTo>
                  <a:pt x="29253" y="12689"/>
                </a:lnTo>
                <a:lnTo>
                  <a:pt x="35695" y="11314"/>
                </a:lnTo>
                <a:lnTo>
                  <a:pt x="41894" y="10397"/>
                </a:lnTo>
                <a:lnTo>
                  <a:pt x="47932" y="9786"/>
                </a:lnTo>
                <a:lnTo>
                  <a:pt x="59721" y="9107"/>
                </a:lnTo>
                <a:lnTo>
                  <a:pt x="82811" y="8671"/>
                </a:lnTo>
                <a:lnTo>
                  <a:pt x="130805" y="8572"/>
                </a:lnTo>
                <a:lnTo>
                  <a:pt x="147212" y="7617"/>
                </a:lnTo>
                <a:lnTo>
                  <a:pt x="207448" y="2674"/>
                </a:lnTo>
                <a:lnTo>
                  <a:pt x="224977" y="1779"/>
                </a:lnTo>
                <a:lnTo>
                  <a:pt x="256200" y="785"/>
                </a:lnTo>
                <a:lnTo>
                  <a:pt x="282777" y="344"/>
                </a:lnTo>
                <a:lnTo>
                  <a:pt x="711373" y="0"/>
                </a:lnTo>
                <a:lnTo>
                  <a:pt x="739996" y="949"/>
                </a:lnTo>
                <a:lnTo>
                  <a:pt x="764793" y="2535"/>
                </a:lnTo>
                <a:lnTo>
                  <a:pt x="787040" y="4544"/>
                </a:lnTo>
                <a:lnTo>
                  <a:pt x="805681" y="6837"/>
                </a:lnTo>
                <a:lnTo>
                  <a:pt x="821918" y="9317"/>
                </a:lnTo>
                <a:lnTo>
                  <a:pt x="836554" y="11923"/>
                </a:lnTo>
                <a:lnTo>
                  <a:pt x="848215" y="13661"/>
                </a:lnTo>
                <a:lnTo>
                  <a:pt x="857894" y="14819"/>
                </a:lnTo>
                <a:lnTo>
                  <a:pt x="872777" y="16106"/>
                </a:lnTo>
                <a:lnTo>
                  <a:pt x="886510" y="16830"/>
                </a:lnTo>
                <a:lnTo>
                  <a:pt x="908686" y="1713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505"/>
          <p:cNvSpPr/>
          <p:nvPr/>
        </p:nvSpPr>
        <p:spPr>
          <a:xfrm>
            <a:off x="6157912" y="6009325"/>
            <a:ext cx="243980" cy="222883"/>
          </a:xfrm>
          <a:custGeom>
            <a:avLst/>
            <a:gdLst/>
            <a:ahLst/>
            <a:cxnLst/>
            <a:rect l="0" t="0" r="0" b="0"/>
            <a:pathLst>
              <a:path w="243980" h="222883">
                <a:moveTo>
                  <a:pt x="0" y="34287"/>
                </a:moveTo>
                <a:lnTo>
                  <a:pt x="0" y="26906"/>
                </a:lnTo>
                <a:lnTo>
                  <a:pt x="953" y="26509"/>
                </a:lnTo>
                <a:lnTo>
                  <a:pt x="4551" y="26068"/>
                </a:lnTo>
                <a:lnTo>
                  <a:pt x="9702" y="24998"/>
                </a:lnTo>
                <a:lnTo>
                  <a:pt x="25584" y="21268"/>
                </a:lnTo>
                <a:lnTo>
                  <a:pt x="33249" y="18940"/>
                </a:lnTo>
                <a:lnTo>
                  <a:pt x="40263" y="16436"/>
                </a:lnTo>
                <a:lnTo>
                  <a:pt x="46845" y="13814"/>
                </a:lnTo>
                <a:lnTo>
                  <a:pt x="54090" y="12066"/>
                </a:lnTo>
                <a:lnTo>
                  <a:pt x="61778" y="10900"/>
                </a:lnTo>
                <a:lnTo>
                  <a:pt x="69760" y="10124"/>
                </a:lnTo>
                <a:lnTo>
                  <a:pt x="76987" y="8653"/>
                </a:lnTo>
                <a:lnTo>
                  <a:pt x="83710" y="6720"/>
                </a:lnTo>
                <a:lnTo>
                  <a:pt x="90096" y="4480"/>
                </a:lnTo>
                <a:lnTo>
                  <a:pt x="95307" y="2985"/>
                </a:lnTo>
                <a:lnTo>
                  <a:pt x="99733" y="1989"/>
                </a:lnTo>
                <a:lnTo>
                  <a:pt x="103636" y="1325"/>
                </a:lnTo>
                <a:lnTo>
                  <a:pt x="108143" y="882"/>
                </a:lnTo>
                <a:lnTo>
                  <a:pt x="113053" y="587"/>
                </a:lnTo>
                <a:lnTo>
                  <a:pt x="123589" y="259"/>
                </a:lnTo>
                <a:lnTo>
                  <a:pt x="147850" y="75"/>
                </a:lnTo>
                <a:lnTo>
                  <a:pt x="235019" y="0"/>
                </a:lnTo>
                <a:lnTo>
                  <a:pt x="237642" y="951"/>
                </a:lnTo>
                <a:lnTo>
                  <a:pt x="243096" y="4549"/>
                </a:lnTo>
                <a:lnTo>
                  <a:pt x="243979" y="6841"/>
                </a:lnTo>
                <a:lnTo>
                  <a:pt x="243615" y="9323"/>
                </a:lnTo>
                <a:lnTo>
                  <a:pt x="240671" y="14619"/>
                </a:lnTo>
                <a:lnTo>
                  <a:pt x="236188" y="20149"/>
                </a:lnTo>
                <a:lnTo>
                  <a:pt x="232706" y="24861"/>
                </a:lnTo>
                <a:lnTo>
                  <a:pt x="223757" y="37718"/>
                </a:lnTo>
                <a:lnTo>
                  <a:pt x="208009" y="61021"/>
                </a:lnTo>
                <a:lnTo>
                  <a:pt x="202490" y="68302"/>
                </a:lnTo>
                <a:lnTo>
                  <a:pt x="196907" y="75061"/>
                </a:lnTo>
                <a:lnTo>
                  <a:pt x="191278" y="81472"/>
                </a:lnTo>
                <a:lnTo>
                  <a:pt x="184669" y="88604"/>
                </a:lnTo>
                <a:lnTo>
                  <a:pt x="158610" y="115501"/>
                </a:lnTo>
                <a:lnTo>
                  <a:pt x="82407" y="191910"/>
                </a:lnTo>
                <a:lnTo>
                  <a:pt x="76845" y="196519"/>
                </a:lnTo>
                <a:lnTo>
                  <a:pt x="72186" y="199592"/>
                </a:lnTo>
                <a:lnTo>
                  <a:pt x="68126" y="201640"/>
                </a:lnTo>
                <a:lnTo>
                  <a:pt x="61076" y="206457"/>
                </a:lnTo>
                <a:lnTo>
                  <a:pt x="54768" y="211772"/>
                </a:lnTo>
                <a:lnTo>
                  <a:pt x="51751" y="214523"/>
                </a:lnTo>
                <a:lnTo>
                  <a:pt x="42863" y="2228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506"/>
          <p:cNvSpPr/>
          <p:nvPr/>
        </p:nvSpPr>
        <p:spPr>
          <a:xfrm>
            <a:off x="7709534" y="6199139"/>
            <a:ext cx="231449" cy="307357"/>
          </a:xfrm>
          <a:custGeom>
            <a:avLst/>
            <a:gdLst/>
            <a:ahLst/>
            <a:cxnLst/>
            <a:rect l="0" t="0" r="0" b="0"/>
            <a:pathLst>
              <a:path w="231449" h="307357">
                <a:moveTo>
                  <a:pt x="85725" y="24496"/>
                </a:moveTo>
                <a:lnTo>
                  <a:pt x="76624" y="29047"/>
                </a:lnTo>
                <a:lnTo>
                  <a:pt x="74895" y="30387"/>
                </a:lnTo>
                <a:lnTo>
                  <a:pt x="74696" y="31281"/>
                </a:lnTo>
                <a:lnTo>
                  <a:pt x="75515" y="31877"/>
                </a:lnTo>
                <a:lnTo>
                  <a:pt x="76061" y="33226"/>
                </a:lnTo>
                <a:lnTo>
                  <a:pt x="76829" y="39677"/>
                </a:lnTo>
                <a:lnTo>
                  <a:pt x="77058" y="47621"/>
                </a:lnTo>
                <a:lnTo>
                  <a:pt x="77110" y="53189"/>
                </a:lnTo>
                <a:lnTo>
                  <a:pt x="78077" y="58864"/>
                </a:lnTo>
                <a:lnTo>
                  <a:pt x="79674" y="66458"/>
                </a:lnTo>
                <a:lnTo>
                  <a:pt x="81691" y="75331"/>
                </a:lnTo>
                <a:lnTo>
                  <a:pt x="83988" y="83151"/>
                </a:lnTo>
                <a:lnTo>
                  <a:pt x="86473" y="90269"/>
                </a:lnTo>
                <a:lnTo>
                  <a:pt x="89081" y="96919"/>
                </a:lnTo>
                <a:lnTo>
                  <a:pt x="90820" y="102306"/>
                </a:lnTo>
                <a:lnTo>
                  <a:pt x="92752" y="110831"/>
                </a:lnTo>
                <a:lnTo>
                  <a:pt x="95172" y="116342"/>
                </a:lnTo>
                <a:lnTo>
                  <a:pt x="98691" y="122874"/>
                </a:lnTo>
                <a:lnTo>
                  <a:pt x="102941" y="130086"/>
                </a:lnTo>
                <a:lnTo>
                  <a:pt x="105775" y="135847"/>
                </a:lnTo>
                <a:lnTo>
                  <a:pt x="108924" y="144787"/>
                </a:lnTo>
                <a:lnTo>
                  <a:pt x="110697" y="150626"/>
                </a:lnTo>
                <a:lnTo>
                  <a:pt x="117187" y="159442"/>
                </a:lnTo>
                <a:lnTo>
                  <a:pt x="118759" y="164799"/>
                </a:lnTo>
                <a:lnTo>
                  <a:pt x="120130" y="166609"/>
                </a:lnTo>
                <a:lnTo>
                  <a:pt x="121997" y="167815"/>
                </a:lnTo>
                <a:lnTo>
                  <a:pt x="126611" y="169156"/>
                </a:lnTo>
                <a:lnTo>
                  <a:pt x="131836" y="169752"/>
                </a:lnTo>
                <a:lnTo>
                  <a:pt x="133612" y="168958"/>
                </a:lnTo>
                <a:lnTo>
                  <a:pt x="134794" y="167477"/>
                </a:lnTo>
                <a:lnTo>
                  <a:pt x="135583" y="165536"/>
                </a:lnTo>
                <a:lnTo>
                  <a:pt x="141244" y="158255"/>
                </a:lnTo>
                <a:lnTo>
                  <a:pt x="143693" y="156531"/>
                </a:lnTo>
                <a:lnTo>
                  <a:pt x="148954" y="154616"/>
                </a:lnTo>
                <a:lnTo>
                  <a:pt x="150738" y="152200"/>
                </a:lnTo>
                <a:lnTo>
                  <a:pt x="152720" y="144436"/>
                </a:lnTo>
                <a:lnTo>
                  <a:pt x="156141" y="137175"/>
                </a:lnTo>
                <a:lnTo>
                  <a:pt x="158387" y="133905"/>
                </a:lnTo>
                <a:lnTo>
                  <a:pt x="160883" y="125192"/>
                </a:lnTo>
                <a:lnTo>
                  <a:pt x="161547" y="120202"/>
                </a:lnTo>
                <a:lnTo>
                  <a:pt x="161990" y="114970"/>
                </a:lnTo>
                <a:lnTo>
                  <a:pt x="162287" y="109577"/>
                </a:lnTo>
                <a:lnTo>
                  <a:pt x="162483" y="104077"/>
                </a:lnTo>
                <a:lnTo>
                  <a:pt x="164520" y="97552"/>
                </a:lnTo>
                <a:lnTo>
                  <a:pt x="167782" y="90345"/>
                </a:lnTo>
                <a:lnTo>
                  <a:pt x="171863" y="82683"/>
                </a:lnTo>
                <a:lnTo>
                  <a:pt x="174583" y="75669"/>
                </a:lnTo>
                <a:lnTo>
                  <a:pt x="176396" y="69089"/>
                </a:lnTo>
                <a:lnTo>
                  <a:pt x="177606" y="62797"/>
                </a:lnTo>
                <a:lnTo>
                  <a:pt x="181488" y="45646"/>
                </a:lnTo>
                <a:lnTo>
                  <a:pt x="183857" y="35738"/>
                </a:lnTo>
                <a:lnTo>
                  <a:pt x="185436" y="27229"/>
                </a:lnTo>
                <a:lnTo>
                  <a:pt x="186490" y="19650"/>
                </a:lnTo>
                <a:lnTo>
                  <a:pt x="188179" y="2901"/>
                </a:lnTo>
                <a:lnTo>
                  <a:pt x="189270" y="1527"/>
                </a:lnTo>
                <a:lnTo>
                  <a:pt x="190951" y="610"/>
                </a:lnTo>
                <a:lnTo>
                  <a:pt x="193023" y="0"/>
                </a:lnTo>
                <a:lnTo>
                  <a:pt x="195357" y="545"/>
                </a:lnTo>
                <a:lnTo>
                  <a:pt x="202240" y="4911"/>
                </a:lnTo>
                <a:lnTo>
                  <a:pt x="204186" y="6267"/>
                </a:lnTo>
                <a:lnTo>
                  <a:pt x="207589" y="11949"/>
                </a:lnTo>
                <a:lnTo>
                  <a:pt x="209831" y="16132"/>
                </a:lnTo>
                <a:lnTo>
                  <a:pt x="211325" y="20824"/>
                </a:lnTo>
                <a:lnTo>
                  <a:pt x="212321" y="25858"/>
                </a:lnTo>
                <a:lnTo>
                  <a:pt x="212985" y="31119"/>
                </a:lnTo>
                <a:lnTo>
                  <a:pt x="216262" y="39504"/>
                </a:lnTo>
                <a:lnTo>
                  <a:pt x="218471" y="43074"/>
                </a:lnTo>
                <a:lnTo>
                  <a:pt x="220923" y="52120"/>
                </a:lnTo>
                <a:lnTo>
                  <a:pt x="221578" y="57200"/>
                </a:lnTo>
                <a:lnTo>
                  <a:pt x="222966" y="62491"/>
                </a:lnTo>
                <a:lnTo>
                  <a:pt x="224845" y="67923"/>
                </a:lnTo>
                <a:lnTo>
                  <a:pt x="227049" y="73450"/>
                </a:lnTo>
                <a:lnTo>
                  <a:pt x="228518" y="80944"/>
                </a:lnTo>
                <a:lnTo>
                  <a:pt x="229499" y="89751"/>
                </a:lnTo>
                <a:lnTo>
                  <a:pt x="230151" y="99432"/>
                </a:lnTo>
                <a:lnTo>
                  <a:pt x="230877" y="115268"/>
                </a:lnTo>
                <a:lnTo>
                  <a:pt x="231201" y="128656"/>
                </a:lnTo>
                <a:lnTo>
                  <a:pt x="231448" y="175882"/>
                </a:lnTo>
                <a:lnTo>
                  <a:pt x="230499" y="180665"/>
                </a:lnTo>
                <a:lnTo>
                  <a:pt x="226905" y="188519"/>
                </a:lnTo>
                <a:lnTo>
                  <a:pt x="224672" y="197725"/>
                </a:lnTo>
                <a:lnTo>
                  <a:pt x="224077" y="202847"/>
                </a:lnTo>
                <a:lnTo>
                  <a:pt x="222726" y="208167"/>
                </a:lnTo>
                <a:lnTo>
                  <a:pt x="220875" y="213618"/>
                </a:lnTo>
                <a:lnTo>
                  <a:pt x="218687" y="219157"/>
                </a:lnTo>
                <a:lnTo>
                  <a:pt x="216277" y="224755"/>
                </a:lnTo>
                <a:lnTo>
                  <a:pt x="211059" y="236055"/>
                </a:lnTo>
                <a:lnTo>
                  <a:pt x="207380" y="242688"/>
                </a:lnTo>
                <a:lnTo>
                  <a:pt x="203024" y="249967"/>
                </a:lnTo>
                <a:lnTo>
                  <a:pt x="198215" y="257677"/>
                </a:lnTo>
                <a:lnTo>
                  <a:pt x="193103" y="264723"/>
                </a:lnTo>
                <a:lnTo>
                  <a:pt x="187790" y="271324"/>
                </a:lnTo>
                <a:lnTo>
                  <a:pt x="182344" y="277631"/>
                </a:lnTo>
                <a:lnTo>
                  <a:pt x="173753" y="287177"/>
                </a:lnTo>
                <a:lnTo>
                  <a:pt x="170126" y="291057"/>
                </a:lnTo>
                <a:lnTo>
                  <a:pt x="165806" y="293643"/>
                </a:lnTo>
                <a:lnTo>
                  <a:pt x="161019" y="295368"/>
                </a:lnTo>
                <a:lnTo>
                  <a:pt x="155924" y="296517"/>
                </a:lnTo>
                <a:lnTo>
                  <a:pt x="150622" y="297283"/>
                </a:lnTo>
                <a:lnTo>
                  <a:pt x="145183" y="297794"/>
                </a:lnTo>
                <a:lnTo>
                  <a:pt x="139651" y="298134"/>
                </a:lnTo>
                <a:lnTo>
                  <a:pt x="135011" y="299314"/>
                </a:lnTo>
                <a:lnTo>
                  <a:pt x="130965" y="301053"/>
                </a:lnTo>
                <a:lnTo>
                  <a:pt x="123929" y="304573"/>
                </a:lnTo>
                <a:lnTo>
                  <a:pt x="117627" y="306136"/>
                </a:lnTo>
                <a:lnTo>
                  <a:pt x="111652" y="306832"/>
                </a:lnTo>
                <a:lnTo>
                  <a:pt x="104868" y="307141"/>
                </a:lnTo>
                <a:lnTo>
                  <a:pt x="84991" y="307339"/>
                </a:lnTo>
                <a:lnTo>
                  <a:pt x="79521" y="307356"/>
                </a:lnTo>
                <a:lnTo>
                  <a:pt x="73017" y="306414"/>
                </a:lnTo>
                <a:lnTo>
                  <a:pt x="65823" y="304834"/>
                </a:lnTo>
                <a:lnTo>
                  <a:pt x="58170" y="302828"/>
                </a:lnTo>
                <a:lnTo>
                  <a:pt x="52115" y="300538"/>
                </a:lnTo>
                <a:lnTo>
                  <a:pt x="47126" y="298059"/>
                </a:lnTo>
                <a:lnTo>
                  <a:pt x="42847" y="295454"/>
                </a:lnTo>
                <a:lnTo>
                  <a:pt x="39043" y="293717"/>
                </a:lnTo>
                <a:lnTo>
                  <a:pt x="32275" y="291787"/>
                </a:lnTo>
                <a:lnTo>
                  <a:pt x="28185" y="290320"/>
                </a:lnTo>
                <a:lnTo>
                  <a:pt x="23552" y="288389"/>
                </a:lnTo>
                <a:lnTo>
                  <a:pt x="18559" y="286150"/>
                </a:lnTo>
                <a:lnTo>
                  <a:pt x="14279" y="284657"/>
                </a:lnTo>
                <a:lnTo>
                  <a:pt x="10471" y="283661"/>
                </a:lnTo>
                <a:lnTo>
                  <a:pt x="0" y="2730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507"/>
          <p:cNvSpPr/>
          <p:nvPr/>
        </p:nvSpPr>
        <p:spPr>
          <a:xfrm>
            <a:off x="8069580" y="6206521"/>
            <a:ext cx="145733" cy="17115"/>
          </a:xfrm>
          <a:custGeom>
            <a:avLst/>
            <a:gdLst/>
            <a:ahLst/>
            <a:cxnLst/>
            <a:rect l="0" t="0" r="0" b="0"/>
            <a:pathLst>
              <a:path w="145733" h="17115">
                <a:moveTo>
                  <a:pt x="0" y="17114"/>
                </a:moveTo>
                <a:lnTo>
                  <a:pt x="4551" y="17114"/>
                </a:lnTo>
                <a:lnTo>
                  <a:pt x="7796" y="16161"/>
                </a:lnTo>
                <a:lnTo>
                  <a:pt x="11865" y="14574"/>
                </a:lnTo>
                <a:lnTo>
                  <a:pt x="16482" y="12563"/>
                </a:lnTo>
                <a:lnTo>
                  <a:pt x="20513" y="11222"/>
                </a:lnTo>
                <a:lnTo>
                  <a:pt x="24153" y="10328"/>
                </a:lnTo>
                <a:lnTo>
                  <a:pt x="27531" y="9732"/>
                </a:lnTo>
                <a:lnTo>
                  <a:pt x="30737" y="9336"/>
                </a:lnTo>
                <a:lnTo>
                  <a:pt x="33826" y="9070"/>
                </a:lnTo>
                <a:lnTo>
                  <a:pt x="36839" y="8894"/>
                </a:lnTo>
                <a:lnTo>
                  <a:pt x="40752" y="7824"/>
                </a:lnTo>
                <a:lnTo>
                  <a:pt x="45264" y="6158"/>
                </a:lnTo>
                <a:lnTo>
                  <a:pt x="50179" y="4095"/>
                </a:lnTo>
                <a:lnTo>
                  <a:pt x="55360" y="2720"/>
                </a:lnTo>
                <a:lnTo>
                  <a:pt x="60719" y="1803"/>
                </a:lnTo>
                <a:lnTo>
                  <a:pt x="66197" y="1191"/>
                </a:lnTo>
                <a:lnTo>
                  <a:pt x="70801" y="784"/>
                </a:lnTo>
                <a:lnTo>
                  <a:pt x="74822" y="512"/>
                </a:lnTo>
                <a:lnTo>
                  <a:pt x="78457" y="331"/>
                </a:lnTo>
                <a:lnTo>
                  <a:pt x="87574" y="130"/>
                </a:lnTo>
                <a:lnTo>
                  <a:pt x="108950" y="0"/>
                </a:lnTo>
                <a:lnTo>
                  <a:pt x="115496" y="942"/>
                </a:lnTo>
                <a:lnTo>
                  <a:pt x="122717" y="2523"/>
                </a:lnTo>
                <a:lnTo>
                  <a:pt x="145732" y="8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508"/>
          <p:cNvSpPr/>
          <p:nvPr/>
        </p:nvSpPr>
        <p:spPr>
          <a:xfrm>
            <a:off x="8056456" y="6278703"/>
            <a:ext cx="167429" cy="4940"/>
          </a:xfrm>
          <a:custGeom>
            <a:avLst/>
            <a:gdLst/>
            <a:ahLst/>
            <a:cxnLst/>
            <a:rect l="0" t="0" r="0" b="0"/>
            <a:pathLst>
              <a:path w="167429" h="4940">
                <a:moveTo>
                  <a:pt x="4551" y="4939"/>
                </a:moveTo>
                <a:lnTo>
                  <a:pt x="0" y="4939"/>
                </a:lnTo>
                <a:lnTo>
                  <a:pt x="53663" y="4939"/>
                </a:lnTo>
                <a:lnTo>
                  <a:pt x="62057" y="3987"/>
                </a:lnTo>
                <a:lnTo>
                  <a:pt x="72416" y="2400"/>
                </a:lnTo>
                <a:lnTo>
                  <a:pt x="84084" y="389"/>
                </a:lnTo>
                <a:lnTo>
                  <a:pt x="97578" y="0"/>
                </a:lnTo>
                <a:lnTo>
                  <a:pt x="112289" y="694"/>
                </a:lnTo>
                <a:lnTo>
                  <a:pt x="145058" y="3681"/>
                </a:lnTo>
                <a:lnTo>
                  <a:pt x="167428" y="49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509"/>
          <p:cNvSpPr/>
          <p:nvPr/>
        </p:nvSpPr>
        <p:spPr>
          <a:xfrm>
            <a:off x="8309609" y="5988060"/>
            <a:ext cx="360047" cy="415598"/>
          </a:xfrm>
          <a:custGeom>
            <a:avLst/>
            <a:gdLst/>
            <a:ahLst/>
            <a:cxnLst/>
            <a:rect l="0" t="0" r="0" b="0"/>
            <a:pathLst>
              <a:path w="360047" h="415598">
                <a:moveTo>
                  <a:pt x="360046" y="55552"/>
                </a:moveTo>
                <a:lnTo>
                  <a:pt x="319699" y="55552"/>
                </a:lnTo>
                <a:lnTo>
                  <a:pt x="312194" y="54600"/>
                </a:lnTo>
                <a:lnTo>
                  <a:pt x="296126" y="49660"/>
                </a:lnTo>
                <a:lnTo>
                  <a:pt x="285282" y="48171"/>
                </a:lnTo>
                <a:lnTo>
                  <a:pt x="276652" y="47509"/>
                </a:lnTo>
                <a:lnTo>
                  <a:pt x="273018" y="47333"/>
                </a:lnTo>
                <a:lnTo>
                  <a:pt x="263899" y="44597"/>
                </a:lnTo>
                <a:lnTo>
                  <a:pt x="258801" y="42533"/>
                </a:lnTo>
                <a:lnTo>
                  <a:pt x="252544" y="41158"/>
                </a:lnTo>
                <a:lnTo>
                  <a:pt x="245515" y="40241"/>
                </a:lnTo>
                <a:lnTo>
                  <a:pt x="237972" y="39630"/>
                </a:lnTo>
                <a:lnTo>
                  <a:pt x="231038" y="38269"/>
                </a:lnTo>
                <a:lnTo>
                  <a:pt x="224511" y="36411"/>
                </a:lnTo>
                <a:lnTo>
                  <a:pt x="218254" y="34219"/>
                </a:lnTo>
                <a:lnTo>
                  <a:pt x="208763" y="31783"/>
                </a:lnTo>
                <a:lnTo>
                  <a:pt x="200416" y="29748"/>
                </a:lnTo>
                <a:lnTo>
                  <a:pt x="190357" y="25669"/>
                </a:lnTo>
                <a:lnTo>
                  <a:pt x="182076" y="20681"/>
                </a:lnTo>
                <a:lnTo>
                  <a:pt x="178534" y="18017"/>
                </a:lnTo>
                <a:lnTo>
                  <a:pt x="174267" y="16241"/>
                </a:lnTo>
                <a:lnTo>
                  <a:pt x="164448" y="14268"/>
                </a:lnTo>
                <a:lnTo>
                  <a:pt x="156273" y="13391"/>
                </a:lnTo>
                <a:lnTo>
                  <a:pt x="152760" y="13157"/>
                </a:lnTo>
                <a:lnTo>
                  <a:pt x="149465" y="12049"/>
                </a:lnTo>
                <a:lnTo>
                  <a:pt x="138373" y="5938"/>
                </a:lnTo>
                <a:lnTo>
                  <a:pt x="132254" y="3426"/>
                </a:lnTo>
                <a:lnTo>
                  <a:pt x="125317" y="799"/>
                </a:lnTo>
                <a:lnTo>
                  <a:pt x="118787" y="0"/>
                </a:lnTo>
                <a:lnTo>
                  <a:pt x="112529" y="420"/>
                </a:lnTo>
                <a:lnTo>
                  <a:pt x="101448" y="3426"/>
                </a:lnTo>
                <a:lnTo>
                  <a:pt x="93349" y="7938"/>
                </a:lnTo>
                <a:lnTo>
                  <a:pt x="86574" y="15658"/>
                </a:lnTo>
                <a:lnTo>
                  <a:pt x="83434" y="20384"/>
                </a:lnTo>
                <a:lnTo>
                  <a:pt x="79945" y="33255"/>
                </a:lnTo>
                <a:lnTo>
                  <a:pt x="79013" y="40687"/>
                </a:lnTo>
                <a:lnTo>
                  <a:pt x="77441" y="47547"/>
                </a:lnTo>
                <a:lnTo>
                  <a:pt x="73153" y="60249"/>
                </a:lnTo>
                <a:lnTo>
                  <a:pt x="70614" y="72245"/>
                </a:lnTo>
                <a:lnTo>
                  <a:pt x="69936" y="78110"/>
                </a:lnTo>
                <a:lnTo>
                  <a:pt x="62957" y="124778"/>
                </a:lnTo>
                <a:lnTo>
                  <a:pt x="61974" y="134088"/>
                </a:lnTo>
                <a:lnTo>
                  <a:pt x="61319" y="142199"/>
                </a:lnTo>
                <a:lnTo>
                  <a:pt x="60882" y="149512"/>
                </a:lnTo>
                <a:lnTo>
                  <a:pt x="60397" y="162717"/>
                </a:lnTo>
                <a:lnTo>
                  <a:pt x="60123" y="176311"/>
                </a:lnTo>
                <a:lnTo>
                  <a:pt x="57519" y="185740"/>
                </a:lnTo>
                <a:lnTo>
                  <a:pt x="54140" y="195328"/>
                </a:lnTo>
                <a:lnTo>
                  <a:pt x="52638" y="202765"/>
                </a:lnTo>
                <a:lnTo>
                  <a:pt x="53189" y="205129"/>
                </a:lnTo>
                <a:lnTo>
                  <a:pt x="54510" y="206705"/>
                </a:lnTo>
                <a:lnTo>
                  <a:pt x="58922" y="209234"/>
                </a:lnTo>
                <a:lnTo>
                  <a:pt x="64238" y="209672"/>
                </a:lnTo>
                <a:lnTo>
                  <a:pt x="66637" y="208782"/>
                </a:lnTo>
                <a:lnTo>
                  <a:pt x="71845" y="205252"/>
                </a:lnTo>
                <a:lnTo>
                  <a:pt x="73614" y="202977"/>
                </a:lnTo>
                <a:lnTo>
                  <a:pt x="74793" y="200507"/>
                </a:lnTo>
                <a:lnTo>
                  <a:pt x="75580" y="197909"/>
                </a:lnTo>
                <a:lnTo>
                  <a:pt x="78009" y="195224"/>
                </a:lnTo>
                <a:lnTo>
                  <a:pt x="85790" y="189701"/>
                </a:lnTo>
                <a:lnTo>
                  <a:pt x="95597" y="184072"/>
                </a:lnTo>
                <a:lnTo>
                  <a:pt x="105353" y="178394"/>
                </a:lnTo>
                <a:lnTo>
                  <a:pt x="112864" y="172696"/>
                </a:lnTo>
                <a:lnTo>
                  <a:pt x="117152" y="170796"/>
                </a:lnTo>
                <a:lnTo>
                  <a:pt x="126999" y="168684"/>
                </a:lnTo>
                <a:lnTo>
                  <a:pt x="137724" y="165206"/>
                </a:lnTo>
                <a:lnTo>
                  <a:pt x="147889" y="161437"/>
                </a:lnTo>
                <a:lnTo>
                  <a:pt x="155582" y="159762"/>
                </a:lnTo>
                <a:lnTo>
                  <a:pt x="164716" y="161558"/>
                </a:lnTo>
                <a:lnTo>
                  <a:pt x="183108" y="167924"/>
                </a:lnTo>
                <a:lnTo>
                  <a:pt x="190651" y="170471"/>
                </a:lnTo>
                <a:lnTo>
                  <a:pt x="201575" y="175842"/>
                </a:lnTo>
                <a:lnTo>
                  <a:pt x="209604" y="181405"/>
                </a:lnTo>
                <a:lnTo>
                  <a:pt x="216348" y="187052"/>
                </a:lnTo>
                <a:lnTo>
                  <a:pt x="220432" y="192749"/>
                </a:lnTo>
                <a:lnTo>
                  <a:pt x="225060" y="200356"/>
                </a:lnTo>
                <a:lnTo>
                  <a:pt x="230051" y="209238"/>
                </a:lnTo>
                <a:lnTo>
                  <a:pt x="234329" y="219922"/>
                </a:lnTo>
                <a:lnTo>
                  <a:pt x="238135" y="231808"/>
                </a:lnTo>
                <a:lnTo>
                  <a:pt x="241624" y="244493"/>
                </a:lnTo>
                <a:lnTo>
                  <a:pt x="242046" y="258665"/>
                </a:lnTo>
                <a:lnTo>
                  <a:pt x="240422" y="273829"/>
                </a:lnTo>
                <a:lnTo>
                  <a:pt x="237433" y="289652"/>
                </a:lnTo>
                <a:lnTo>
                  <a:pt x="234490" y="302106"/>
                </a:lnTo>
                <a:lnTo>
                  <a:pt x="231575" y="312314"/>
                </a:lnTo>
                <a:lnTo>
                  <a:pt x="228678" y="321025"/>
                </a:lnTo>
                <a:lnTo>
                  <a:pt x="222920" y="333242"/>
                </a:lnTo>
                <a:lnTo>
                  <a:pt x="217186" y="342800"/>
                </a:lnTo>
                <a:lnTo>
                  <a:pt x="211463" y="353398"/>
                </a:lnTo>
                <a:lnTo>
                  <a:pt x="203204" y="361918"/>
                </a:lnTo>
                <a:lnTo>
                  <a:pt x="198335" y="365523"/>
                </a:lnTo>
                <a:lnTo>
                  <a:pt x="191279" y="369832"/>
                </a:lnTo>
                <a:lnTo>
                  <a:pt x="182764" y="374610"/>
                </a:lnTo>
                <a:lnTo>
                  <a:pt x="157658" y="387896"/>
                </a:lnTo>
                <a:lnTo>
                  <a:pt x="150825" y="391414"/>
                </a:lnTo>
                <a:lnTo>
                  <a:pt x="144365" y="393760"/>
                </a:lnTo>
                <a:lnTo>
                  <a:pt x="138154" y="395324"/>
                </a:lnTo>
                <a:lnTo>
                  <a:pt x="132109" y="396366"/>
                </a:lnTo>
                <a:lnTo>
                  <a:pt x="122850" y="400065"/>
                </a:lnTo>
                <a:lnTo>
                  <a:pt x="119047" y="402385"/>
                </a:lnTo>
                <a:lnTo>
                  <a:pt x="109742" y="404962"/>
                </a:lnTo>
                <a:lnTo>
                  <a:pt x="104594" y="405650"/>
                </a:lnTo>
                <a:lnTo>
                  <a:pt x="97353" y="406109"/>
                </a:lnTo>
                <a:lnTo>
                  <a:pt x="79145" y="406617"/>
                </a:lnTo>
                <a:lnTo>
                  <a:pt x="68957" y="407706"/>
                </a:lnTo>
                <a:lnTo>
                  <a:pt x="58353" y="409384"/>
                </a:lnTo>
                <a:lnTo>
                  <a:pt x="47475" y="411455"/>
                </a:lnTo>
                <a:lnTo>
                  <a:pt x="37365" y="412836"/>
                </a:lnTo>
                <a:lnTo>
                  <a:pt x="27768" y="413756"/>
                </a:lnTo>
                <a:lnTo>
                  <a:pt x="0" y="4155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510"/>
          <p:cNvSpPr/>
          <p:nvPr/>
        </p:nvSpPr>
        <p:spPr>
          <a:xfrm>
            <a:off x="8654190" y="6009322"/>
            <a:ext cx="161155" cy="377036"/>
          </a:xfrm>
          <a:custGeom>
            <a:avLst/>
            <a:gdLst/>
            <a:ahLst/>
            <a:cxnLst/>
            <a:rect l="0" t="0" r="0" b="0"/>
            <a:pathLst>
              <a:path w="161155" h="377036">
                <a:moveTo>
                  <a:pt x="84044" y="0"/>
                </a:moveTo>
                <a:lnTo>
                  <a:pt x="70392" y="4551"/>
                </a:lnTo>
                <a:lnTo>
                  <a:pt x="66370" y="6844"/>
                </a:lnTo>
                <a:lnTo>
                  <a:pt x="63689" y="9325"/>
                </a:lnTo>
                <a:lnTo>
                  <a:pt x="59757" y="15574"/>
                </a:lnTo>
                <a:lnTo>
                  <a:pt x="54836" y="24702"/>
                </a:lnTo>
                <a:lnTo>
                  <a:pt x="46709" y="40551"/>
                </a:lnTo>
                <a:lnTo>
                  <a:pt x="43914" y="45131"/>
                </a:lnTo>
                <a:lnTo>
                  <a:pt x="41098" y="49138"/>
                </a:lnTo>
                <a:lnTo>
                  <a:pt x="38269" y="52761"/>
                </a:lnTo>
                <a:lnTo>
                  <a:pt x="36382" y="57082"/>
                </a:lnTo>
                <a:lnTo>
                  <a:pt x="34286" y="66962"/>
                </a:lnTo>
                <a:lnTo>
                  <a:pt x="33354" y="77704"/>
                </a:lnTo>
                <a:lnTo>
                  <a:pt x="32941" y="88828"/>
                </a:lnTo>
                <a:lnTo>
                  <a:pt x="32757" y="100122"/>
                </a:lnTo>
                <a:lnTo>
                  <a:pt x="30134" y="111491"/>
                </a:lnTo>
                <a:lnTo>
                  <a:pt x="28103" y="117190"/>
                </a:lnTo>
                <a:lnTo>
                  <a:pt x="25795" y="125752"/>
                </a:lnTo>
                <a:lnTo>
                  <a:pt x="23305" y="136222"/>
                </a:lnTo>
                <a:lnTo>
                  <a:pt x="20691" y="147965"/>
                </a:lnTo>
                <a:lnTo>
                  <a:pt x="17996" y="157698"/>
                </a:lnTo>
                <a:lnTo>
                  <a:pt x="15248" y="166092"/>
                </a:lnTo>
                <a:lnTo>
                  <a:pt x="12463" y="173593"/>
                </a:lnTo>
                <a:lnTo>
                  <a:pt x="9654" y="180499"/>
                </a:lnTo>
                <a:lnTo>
                  <a:pt x="6828" y="187008"/>
                </a:lnTo>
                <a:lnTo>
                  <a:pt x="3993" y="193252"/>
                </a:lnTo>
                <a:lnTo>
                  <a:pt x="2101" y="200273"/>
                </a:lnTo>
                <a:lnTo>
                  <a:pt x="840" y="207810"/>
                </a:lnTo>
                <a:lnTo>
                  <a:pt x="0" y="215692"/>
                </a:lnTo>
                <a:lnTo>
                  <a:pt x="393" y="222853"/>
                </a:lnTo>
                <a:lnTo>
                  <a:pt x="1607" y="229531"/>
                </a:lnTo>
                <a:lnTo>
                  <a:pt x="3369" y="235888"/>
                </a:lnTo>
                <a:lnTo>
                  <a:pt x="4543" y="242032"/>
                </a:lnTo>
                <a:lnTo>
                  <a:pt x="5327" y="248032"/>
                </a:lnTo>
                <a:lnTo>
                  <a:pt x="6196" y="259779"/>
                </a:lnTo>
                <a:lnTo>
                  <a:pt x="6582" y="271350"/>
                </a:lnTo>
                <a:lnTo>
                  <a:pt x="8591" y="280913"/>
                </a:lnTo>
                <a:lnTo>
                  <a:pt x="11835" y="293003"/>
                </a:lnTo>
                <a:lnTo>
                  <a:pt x="15902" y="306778"/>
                </a:lnTo>
                <a:lnTo>
                  <a:pt x="19567" y="317866"/>
                </a:lnTo>
                <a:lnTo>
                  <a:pt x="22961" y="327163"/>
                </a:lnTo>
                <a:lnTo>
                  <a:pt x="26178" y="335266"/>
                </a:lnTo>
                <a:lnTo>
                  <a:pt x="29275" y="341621"/>
                </a:lnTo>
                <a:lnTo>
                  <a:pt x="32292" y="346810"/>
                </a:lnTo>
                <a:lnTo>
                  <a:pt x="35255" y="351222"/>
                </a:lnTo>
                <a:lnTo>
                  <a:pt x="38183" y="355115"/>
                </a:lnTo>
                <a:lnTo>
                  <a:pt x="41088" y="358664"/>
                </a:lnTo>
                <a:lnTo>
                  <a:pt x="43977" y="361982"/>
                </a:lnTo>
                <a:lnTo>
                  <a:pt x="47808" y="365146"/>
                </a:lnTo>
                <a:lnTo>
                  <a:pt x="52267" y="368208"/>
                </a:lnTo>
                <a:lnTo>
                  <a:pt x="57144" y="371202"/>
                </a:lnTo>
                <a:lnTo>
                  <a:pt x="61349" y="373198"/>
                </a:lnTo>
                <a:lnTo>
                  <a:pt x="65104" y="374529"/>
                </a:lnTo>
                <a:lnTo>
                  <a:pt x="68560" y="375416"/>
                </a:lnTo>
                <a:lnTo>
                  <a:pt x="73722" y="376008"/>
                </a:lnTo>
                <a:lnTo>
                  <a:pt x="80020" y="376402"/>
                </a:lnTo>
                <a:lnTo>
                  <a:pt x="93686" y="376840"/>
                </a:lnTo>
                <a:lnTo>
                  <a:pt x="106110" y="377035"/>
                </a:lnTo>
                <a:lnTo>
                  <a:pt x="111137" y="376134"/>
                </a:lnTo>
                <a:lnTo>
                  <a:pt x="115441" y="374581"/>
                </a:lnTo>
                <a:lnTo>
                  <a:pt x="119264" y="372593"/>
                </a:lnTo>
                <a:lnTo>
                  <a:pt x="121812" y="370316"/>
                </a:lnTo>
                <a:lnTo>
                  <a:pt x="123510" y="367845"/>
                </a:lnTo>
                <a:lnTo>
                  <a:pt x="124643" y="365245"/>
                </a:lnTo>
                <a:lnTo>
                  <a:pt x="128441" y="359816"/>
                </a:lnTo>
                <a:lnTo>
                  <a:pt x="133304" y="354229"/>
                </a:lnTo>
                <a:lnTo>
                  <a:pt x="138641" y="348570"/>
                </a:lnTo>
                <a:lnTo>
                  <a:pt x="141397" y="342870"/>
                </a:lnTo>
                <a:lnTo>
                  <a:pt x="144187" y="335260"/>
                </a:lnTo>
                <a:lnTo>
                  <a:pt x="147000" y="326377"/>
                </a:lnTo>
                <a:lnTo>
                  <a:pt x="152664" y="306347"/>
                </a:lnTo>
                <a:lnTo>
                  <a:pt x="155508" y="295671"/>
                </a:lnTo>
                <a:lnTo>
                  <a:pt x="157405" y="286649"/>
                </a:lnTo>
                <a:lnTo>
                  <a:pt x="158668" y="278729"/>
                </a:lnTo>
                <a:lnTo>
                  <a:pt x="159511" y="271545"/>
                </a:lnTo>
                <a:lnTo>
                  <a:pt x="160073" y="264850"/>
                </a:lnTo>
                <a:lnTo>
                  <a:pt x="160447" y="258482"/>
                </a:lnTo>
                <a:lnTo>
                  <a:pt x="160864" y="246326"/>
                </a:lnTo>
                <a:lnTo>
                  <a:pt x="161050" y="234573"/>
                </a:lnTo>
                <a:lnTo>
                  <a:pt x="161154" y="185391"/>
                </a:lnTo>
                <a:lnTo>
                  <a:pt x="160216" y="170267"/>
                </a:lnTo>
                <a:lnTo>
                  <a:pt x="158637" y="158279"/>
                </a:lnTo>
                <a:lnTo>
                  <a:pt x="156634" y="148382"/>
                </a:lnTo>
                <a:lnTo>
                  <a:pt x="155297" y="140831"/>
                </a:lnTo>
                <a:lnTo>
                  <a:pt x="153812" y="129902"/>
                </a:lnTo>
                <a:lnTo>
                  <a:pt x="150613" y="119329"/>
                </a:lnTo>
                <a:lnTo>
                  <a:pt x="146015" y="108280"/>
                </a:lnTo>
                <a:lnTo>
                  <a:pt x="140797" y="97020"/>
                </a:lnTo>
                <a:lnTo>
                  <a:pt x="132504" y="79970"/>
                </a:lnTo>
                <a:lnTo>
                  <a:pt x="129394" y="71102"/>
                </a:lnTo>
                <a:lnTo>
                  <a:pt x="128566" y="67404"/>
                </a:lnTo>
                <a:lnTo>
                  <a:pt x="125104" y="60755"/>
                </a:lnTo>
                <a:lnTo>
                  <a:pt x="120391" y="54625"/>
                </a:lnTo>
                <a:lnTo>
                  <a:pt x="117801" y="51656"/>
                </a:lnTo>
                <a:lnTo>
                  <a:pt x="115121" y="48725"/>
                </a:lnTo>
                <a:lnTo>
                  <a:pt x="109604" y="42929"/>
                </a:lnTo>
                <a:lnTo>
                  <a:pt x="106800" y="40049"/>
                </a:lnTo>
                <a:lnTo>
                  <a:pt x="103024" y="37177"/>
                </a:lnTo>
                <a:lnTo>
                  <a:pt x="98602" y="34309"/>
                </a:lnTo>
                <a:lnTo>
                  <a:pt x="93751" y="31446"/>
                </a:lnTo>
                <a:lnTo>
                  <a:pt x="89563" y="28584"/>
                </a:lnTo>
                <a:lnTo>
                  <a:pt x="85819" y="25723"/>
                </a:lnTo>
                <a:lnTo>
                  <a:pt x="82369" y="22864"/>
                </a:lnTo>
                <a:lnTo>
                  <a:pt x="79118" y="20958"/>
                </a:lnTo>
                <a:lnTo>
                  <a:pt x="75998" y="19687"/>
                </a:lnTo>
                <a:lnTo>
                  <a:pt x="72964" y="18840"/>
                </a:lnTo>
                <a:lnTo>
                  <a:pt x="69038" y="18275"/>
                </a:lnTo>
                <a:lnTo>
                  <a:pt x="64516" y="17898"/>
                </a:lnTo>
                <a:lnTo>
                  <a:pt x="41182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511"/>
          <p:cNvSpPr/>
          <p:nvPr/>
        </p:nvSpPr>
        <p:spPr>
          <a:xfrm>
            <a:off x="8918257" y="6292215"/>
            <a:ext cx="25719" cy="51436"/>
          </a:xfrm>
          <a:custGeom>
            <a:avLst/>
            <a:gdLst/>
            <a:ahLst/>
            <a:cxnLst/>
            <a:rect l="0" t="0" r="0" b="0"/>
            <a:pathLst>
              <a:path w="25719" h="51436">
                <a:moveTo>
                  <a:pt x="25718" y="51435"/>
                </a:moveTo>
                <a:lnTo>
                  <a:pt x="25718" y="42333"/>
                </a:lnTo>
                <a:lnTo>
                  <a:pt x="24766" y="38699"/>
                </a:lnTo>
                <a:lnTo>
                  <a:pt x="23178" y="35325"/>
                </a:lnTo>
                <a:lnTo>
                  <a:pt x="21167" y="32122"/>
                </a:lnTo>
                <a:lnTo>
                  <a:pt x="19826" y="29034"/>
                </a:lnTo>
                <a:lnTo>
                  <a:pt x="18933" y="26024"/>
                </a:lnTo>
                <a:lnTo>
                  <a:pt x="18337" y="23064"/>
                </a:lnTo>
                <a:lnTo>
                  <a:pt x="17940" y="20138"/>
                </a:lnTo>
                <a:lnTo>
                  <a:pt x="17675" y="17236"/>
                </a:lnTo>
                <a:lnTo>
                  <a:pt x="17499" y="14348"/>
                </a:lnTo>
                <a:lnTo>
                  <a:pt x="17302" y="8599"/>
                </a:lnTo>
                <a:lnTo>
                  <a:pt x="17250" y="5733"/>
                </a:lnTo>
                <a:lnTo>
                  <a:pt x="16263" y="3822"/>
                </a:lnTo>
                <a:lnTo>
                  <a:pt x="14652" y="2548"/>
                </a:lnTo>
                <a:lnTo>
                  <a:pt x="12625" y="1698"/>
                </a:lnTo>
                <a:lnTo>
                  <a:pt x="10322" y="1133"/>
                </a:lnTo>
                <a:lnTo>
                  <a:pt x="7834" y="75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512"/>
          <p:cNvSpPr/>
          <p:nvPr/>
        </p:nvSpPr>
        <p:spPr>
          <a:xfrm>
            <a:off x="8864365" y="5966494"/>
            <a:ext cx="216738" cy="428315"/>
          </a:xfrm>
          <a:custGeom>
            <a:avLst/>
            <a:gdLst/>
            <a:ahLst/>
            <a:cxnLst/>
            <a:rect l="0" t="0" r="0" b="0"/>
            <a:pathLst>
              <a:path w="216738" h="428315">
                <a:moveTo>
                  <a:pt x="11029" y="68546"/>
                </a:moveTo>
                <a:lnTo>
                  <a:pt x="1929" y="63995"/>
                </a:lnTo>
                <a:lnTo>
                  <a:pt x="200" y="61702"/>
                </a:lnTo>
                <a:lnTo>
                  <a:pt x="0" y="59221"/>
                </a:lnTo>
                <a:lnTo>
                  <a:pt x="818" y="56614"/>
                </a:lnTo>
                <a:lnTo>
                  <a:pt x="3270" y="54876"/>
                </a:lnTo>
                <a:lnTo>
                  <a:pt x="6809" y="53718"/>
                </a:lnTo>
                <a:lnTo>
                  <a:pt x="11073" y="52945"/>
                </a:lnTo>
                <a:lnTo>
                  <a:pt x="14869" y="51478"/>
                </a:lnTo>
                <a:lnTo>
                  <a:pt x="21626" y="47307"/>
                </a:lnTo>
                <a:lnTo>
                  <a:pt x="26667" y="44862"/>
                </a:lnTo>
                <a:lnTo>
                  <a:pt x="32884" y="42279"/>
                </a:lnTo>
                <a:lnTo>
                  <a:pt x="39886" y="39604"/>
                </a:lnTo>
                <a:lnTo>
                  <a:pt x="45508" y="36869"/>
                </a:lnTo>
                <a:lnTo>
                  <a:pt x="50207" y="34093"/>
                </a:lnTo>
                <a:lnTo>
                  <a:pt x="54293" y="31289"/>
                </a:lnTo>
                <a:lnTo>
                  <a:pt x="58922" y="29421"/>
                </a:lnTo>
                <a:lnTo>
                  <a:pt x="63913" y="28175"/>
                </a:lnTo>
                <a:lnTo>
                  <a:pt x="69145" y="27344"/>
                </a:lnTo>
                <a:lnTo>
                  <a:pt x="74538" y="25838"/>
                </a:lnTo>
                <a:lnTo>
                  <a:pt x="80039" y="23882"/>
                </a:lnTo>
                <a:lnTo>
                  <a:pt x="85611" y="21624"/>
                </a:lnTo>
                <a:lnTo>
                  <a:pt x="90278" y="19167"/>
                </a:lnTo>
                <a:lnTo>
                  <a:pt x="94341" y="16577"/>
                </a:lnTo>
                <a:lnTo>
                  <a:pt x="98004" y="13897"/>
                </a:lnTo>
                <a:lnTo>
                  <a:pt x="102350" y="12111"/>
                </a:lnTo>
                <a:lnTo>
                  <a:pt x="107152" y="10920"/>
                </a:lnTo>
                <a:lnTo>
                  <a:pt x="112259" y="10126"/>
                </a:lnTo>
                <a:lnTo>
                  <a:pt x="116616" y="8644"/>
                </a:lnTo>
                <a:lnTo>
                  <a:pt x="120474" y="6704"/>
                </a:lnTo>
                <a:lnTo>
                  <a:pt x="123997" y="4458"/>
                </a:lnTo>
                <a:lnTo>
                  <a:pt x="128251" y="2961"/>
                </a:lnTo>
                <a:lnTo>
                  <a:pt x="132992" y="1962"/>
                </a:lnTo>
                <a:lnTo>
                  <a:pt x="138058" y="1297"/>
                </a:lnTo>
                <a:lnTo>
                  <a:pt x="143340" y="853"/>
                </a:lnTo>
                <a:lnTo>
                  <a:pt x="148767" y="558"/>
                </a:lnTo>
                <a:lnTo>
                  <a:pt x="154289" y="360"/>
                </a:lnTo>
                <a:lnTo>
                  <a:pt x="181779" y="44"/>
                </a:lnTo>
                <a:lnTo>
                  <a:pt x="191059" y="0"/>
                </a:lnTo>
                <a:lnTo>
                  <a:pt x="194866" y="941"/>
                </a:lnTo>
                <a:lnTo>
                  <a:pt x="201638" y="4527"/>
                </a:lnTo>
                <a:lnTo>
                  <a:pt x="203824" y="6817"/>
                </a:lnTo>
                <a:lnTo>
                  <a:pt x="205282" y="9295"/>
                </a:lnTo>
                <a:lnTo>
                  <a:pt x="210481" y="21505"/>
                </a:lnTo>
                <a:lnTo>
                  <a:pt x="213974" y="29541"/>
                </a:lnTo>
                <a:lnTo>
                  <a:pt x="215528" y="36288"/>
                </a:lnTo>
                <a:lnTo>
                  <a:pt x="216218" y="45002"/>
                </a:lnTo>
                <a:lnTo>
                  <a:pt x="216524" y="56177"/>
                </a:lnTo>
                <a:lnTo>
                  <a:pt x="216737" y="90341"/>
                </a:lnTo>
                <a:lnTo>
                  <a:pt x="214215" y="102363"/>
                </a:lnTo>
                <a:lnTo>
                  <a:pt x="210872" y="114056"/>
                </a:lnTo>
                <a:lnTo>
                  <a:pt x="209386" y="125602"/>
                </a:lnTo>
                <a:lnTo>
                  <a:pt x="208726" y="137084"/>
                </a:lnTo>
                <a:lnTo>
                  <a:pt x="208550" y="142813"/>
                </a:lnTo>
                <a:lnTo>
                  <a:pt x="208302" y="178181"/>
                </a:lnTo>
                <a:lnTo>
                  <a:pt x="207314" y="189261"/>
                </a:lnTo>
                <a:lnTo>
                  <a:pt x="205703" y="198552"/>
                </a:lnTo>
                <a:lnTo>
                  <a:pt x="203677" y="206652"/>
                </a:lnTo>
                <a:lnTo>
                  <a:pt x="201374" y="220624"/>
                </a:lnTo>
                <a:lnTo>
                  <a:pt x="196275" y="259008"/>
                </a:lnTo>
                <a:lnTo>
                  <a:pt x="193582" y="274578"/>
                </a:lnTo>
                <a:lnTo>
                  <a:pt x="190834" y="286863"/>
                </a:lnTo>
                <a:lnTo>
                  <a:pt x="188049" y="296958"/>
                </a:lnTo>
                <a:lnTo>
                  <a:pt x="186192" y="305593"/>
                </a:lnTo>
                <a:lnTo>
                  <a:pt x="184956" y="313255"/>
                </a:lnTo>
                <a:lnTo>
                  <a:pt x="184129" y="320267"/>
                </a:lnTo>
                <a:lnTo>
                  <a:pt x="181675" y="330658"/>
                </a:lnTo>
                <a:lnTo>
                  <a:pt x="178133" y="343300"/>
                </a:lnTo>
                <a:lnTo>
                  <a:pt x="173867" y="357443"/>
                </a:lnTo>
                <a:lnTo>
                  <a:pt x="171023" y="367824"/>
                </a:lnTo>
                <a:lnTo>
                  <a:pt x="169127" y="375697"/>
                </a:lnTo>
                <a:lnTo>
                  <a:pt x="167020" y="386985"/>
                </a:lnTo>
                <a:lnTo>
                  <a:pt x="164882" y="399647"/>
                </a:lnTo>
                <a:lnTo>
                  <a:pt x="161005" y="409694"/>
                </a:lnTo>
                <a:lnTo>
                  <a:pt x="158020" y="421510"/>
                </a:lnTo>
                <a:lnTo>
                  <a:pt x="156648" y="423870"/>
                </a:lnTo>
                <a:lnTo>
                  <a:pt x="154781" y="425444"/>
                </a:lnTo>
                <a:lnTo>
                  <a:pt x="152583" y="426493"/>
                </a:lnTo>
                <a:lnTo>
                  <a:pt x="152072" y="427192"/>
                </a:lnTo>
                <a:lnTo>
                  <a:pt x="152683" y="427658"/>
                </a:lnTo>
                <a:lnTo>
                  <a:pt x="155902" y="428176"/>
                </a:lnTo>
                <a:lnTo>
                  <a:pt x="158093" y="428314"/>
                </a:lnTo>
                <a:lnTo>
                  <a:pt x="165335" y="4200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513"/>
          <p:cNvSpPr/>
          <p:nvPr/>
        </p:nvSpPr>
        <p:spPr>
          <a:xfrm>
            <a:off x="8988029" y="6086475"/>
            <a:ext cx="204549" cy="34291"/>
          </a:xfrm>
          <a:custGeom>
            <a:avLst/>
            <a:gdLst/>
            <a:ahLst/>
            <a:cxnLst/>
            <a:rect l="0" t="0" r="0" b="0"/>
            <a:pathLst>
              <a:path w="204549" h="34291">
                <a:moveTo>
                  <a:pt x="7380" y="34290"/>
                </a:moveTo>
                <a:lnTo>
                  <a:pt x="0" y="26908"/>
                </a:lnTo>
                <a:lnTo>
                  <a:pt x="556" y="26511"/>
                </a:lnTo>
                <a:lnTo>
                  <a:pt x="3712" y="26070"/>
                </a:lnTo>
                <a:lnTo>
                  <a:pt x="6839" y="25953"/>
                </a:lnTo>
                <a:lnTo>
                  <a:pt x="15395" y="25822"/>
                </a:lnTo>
                <a:lnTo>
                  <a:pt x="25106" y="24834"/>
                </a:lnTo>
                <a:lnTo>
                  <a:pt x="65867" y="19846"/>
                </a:lnTo>
                <a:lnTo>
                  <a:pt x="75899" y="18946"/>
                </a:lnTo>
                <a:lnTo>
                  <a:pt x="84492" y="18345"/>
                </a:lnTo>
                <a:lnTo>
                  <a:pt x="91174" y="16993"/>
                </a:lnTo>
                <a:lnTo>
                  <a:pt x="96580" y="15138"/>
                </a:lnTo>
                <a:lnTo>
                  <a:pt x="101137" y="12949"/>
                </a:lnTo>
                <a:lnTo>
                  <a:pt x="106080" y="11491"/>
                </a:lnTo>
                <a:lnTo>
                  <a:pt x="111280" y="10517"/>
                </a:lnTo>
                <a:lnTo>
                  <a:pt x="116652" y="9869"/>
                </a:lnTo>
                <a:lnTo>
                  <a:pt x="124996" y="8484"/>
                </a:lnTo>
                <a:lnTo>
                  <a:pt x="146966" y="4406"/>
                </a:lnTo>
                <a:lnTo>
                  <a:pt x="156636" y="2937"/>
                </a:lnTo>
                <a:lnTo>
                  <a:pt x="164986" y="1958"/>
                </a:lnTo>
                <a:lnTo>
                  <a:pt x="178393" y="870"/>
                </a:lnTo>
                <a:lnTo>
                  <a:pt x="183301" y="580"/>
                </a:lnTo>
                <a:lnTo>
                  <a:pt x="2045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514"/>
          <p:cNvSpPr/>
          <p:nvPr/>
        </p:nvSpPr>
        <p:spPr>
          <a:xfrm>
            <a:off x="1640663" y="4569145"/>
            <a:ext cx="316725" cy="402857"/>
          </a:xfrm>
          <a:custGeom>
            <a:avLst/>
            <a:gdLst/>
            <a:ahLst/>
            <a:cxnLst/>
            <a:rect l="0" t="0" r="0" b="0"/>
            <a:pathLst>
              <a:path w="316725" h="402857">
                <a:moveTo>
                  <a:pt x="316724" y="8570"/>
                </a:moveTo>
                <a:lnTo>
                  <a:pt x="307622" y="4019"/>
                </a:lnTo>
                <a:lnTo>
                  <a:pt x="298074" y="1784"/>
                </a:lnTo>
                <a:lnTo>
                  <a:pt x="288433" y="791"/>
                </a:lnTo>
                <a:lnTo>
                  <a:pt x="280973" y="350"/>
                </a:lnTo>
                <a:lnTo>
                  <a:pt x="271942" y="154"/>
                </a:lnTo>
                <a:lnTo>
                  <a:pt x="167362" y="0"/>
                </a:lnTo>
                <a:lnTo>
                  <a:pt x="159999" y="952"/>
                </a:lnTo>
                <a:lnTo>
                  <a:pt x="152233" y="2538"/>
                </a:lnTo>
                <a:lnTo>
                  <a:pt x="144198" y="4549"/>
                </a:lnTo>
                <a:lnTo>
                  <a:pt x="133127" y="5889"/>
                </a:lnTo>
                <a:lnTo>
                  <a:pt x="120031" y="6783"/>
                </a:lnTo>
                <a:lnTo>
                  <a:pt x="80703" y="8217"/>
                </a:lnTo>
                <a:lnTo>
                  <a:pt x="53646" y="8465"/>
                </a:lnTo>
                <a:lnTo>
                  <a:pt x="46089" y="9452"/>
                </a:lnTo>
                <a:lnTo>
                  <a:pt x="40098" y="11063"/>
                </a:lnTo>
                <a:lnTo>
                  <a:pt x="35152" y="13090"/>
                </a:lnTo>
                <a:lnTo>
                  <a:pt x="31854" y="15393"/>
                </a:lnTo>
                <a:lnTo>
                  <a:pt x="29656" y="17881"/>
                </a:lnTo>
                <a:lnTo>
                  <a:pt x="26261" y="23185"/>
                </a:lnTo>
                <a:lnTo>
                  <a:pt x="21577" y="28718"/>
                </a:lnTo>
                <a:lnTo>
                  <a:pt x="19947" y="32479"/>
                </a:lnTo>
                <a:lnTo>
                  <a:pt x="18135" y="41739"/>
                </a:lnTo>
                <a:lnTo>
                  <a:pt x="17116" y="53111"/>
                </a:lnTo>
                <a:lnTo>
                  <a:pt x="16877" y="69641"/>
                </a:lnTo>
                <a:lnTo>
                  <a:pt x="16814" y="80716"/>
                </a:lnTo>
                <a:lnTo>
                  <a:pt x="15819" y="90958"/>
                </a:lnTo>
                <a:lnTo>
                  <a:pt x="14203" y="100642"/>
                </a:lnTo>
                <a:lnTo>
                  <a:pt x="12173" y="109956"/>
                </a:lnTo>
                <a:lnTo>
                  <a:pt x="9868" y="126643"/>
                </a:lnTo>
                <a:lnTo>
                  <a:pt x="4766" y="173124"/>
                </a:lnTo>
                <a:lnTo>
                  <a:pt x="1864" y="205848"/>
                </a:lnTo>
                <a:lnTo>
                  <a:pt x="0" y="233275"/>
                </a:lnTo>
                <a:lnTo>
                  <a:pt x="800" y="236479"/>
                </a:lnTo>
                <a:lnTo>
                  <a:pt x="4228" y="242578"/>
                </a:lnTo>
                <a:lnTo>
                  <a:pt x="6476" y="243632"/>
                </a:lnTo>
                <a:lnTo>
                  <a:pt x="8927" y="243383"/>
                </a:lnTo>
                <a:lnTo>
                  <a:pt x="11513" y="242264"/>
                </a:lnTo>
                <a:lnTo>
                  <a:pt x="13238" y="240566"/>
                </a:lnTo>
                <a:lnTo>
                  <a:pt x="14387" y="238482"/>
                </a:lnTo>
                <a:lnTo>
                  <a:pt x="18545" y="228457"/>
                </a:lnTo>
                <a:lnTo>
                  <a:pt x="25810" y="213421"/>
                </a:lnTo>
                <a:lnTo>
                  <a:pt x="36798" y="191274"/>
                </a:lnTo>
                <a:lnTo>
                  <a:pt x="40572" y="186570"/>
                </a:lnTo>
                <a:lnTo>
                  <a:pt x="49845" y="178803"/>
                </a:lnTo>
                <a:lnTo>
                  <a:pt x="74877" y="159974"/>
                </a:lnTo>
                <a:lnTo>
                  <a:pt x="83103" y="154274"/>
                </a:lnTo>
                <a:lnTo>
                  <a:pt x="90491" y="149521"/>
                </a:lnTo>
                <a:lnTo>
                  <a:pt x="97322" y="145399"/>
                </a:lnTo>
                <a:lnTo>
                  <a:pt x="103781" y="142652"/>
                </a:lnTo>
                <a:lnTo>
                  <a:pt x="109992" y="140820"/>
                </a:lnTo>
                <a:lnTo>
                  <a:pt x="116038" y="139600"/>
                </a:lnTo>
                <a:lnTo>
                  <a:pt x="121973" y="137833"/>
                </a:lnTo>
                <a:lnTo>
                  <a:pt x="127835" y="135703"/>
                </a:lnTo>
                <a:lnTo>
                  <a:pt x="133648" y="133330"/>
                </a:lnTo>
                <a:lnTo>
                  <a:pt x="139428" y="131748"/>
                </a:lnTo>
                <a:lnTo>
                  <a:pt x="145187" y="130694"/>
                </a:lnTo>
                <a:lnTo>
                  <a:pt x="150931" y="129991"/>
                </a:lnTo>
                <a:lnTo>
                  <a:pt x="156665" y="130475"/>
                </a:lnTo>
                <a:lnTo>
                  <a:pt x="162393" y="131750"/>
                </a:lnTo>
                <a:lnTo>
                  <a:pt x="168117" y="133552"/>
                </a:lnTo>
                <a:lnTo>
                  <a:pt x="177016" y="135555"/>
                </a:lnTo>
                <a:lnTo>
                  <a:pt x="180723" y="136089"/>
                </a:lnTo>
                <a:lnTo>
                  <a:pt x="187004" y="138350"/>
                </a:lnTo>
                <a:lnTo>
                  <a:pt x="195002" y="141763"/>
                </a:lnTo>
                <a:lnTo>
                  <a:pt x="204143" y="145943"/>
                </a:lnTo>
                <a:lnTo>
                  <a:pt x="211190" y="150634"/>
                </a:lnTo>
                <a:lnTo>
                  <a:pt x="216841" y="155666"/>
                </a:lnTo>
                <a:lnTo>
                  <a:pt x="225659" y="166339"/>
                </a:lnTo>
                <a:lnTo>
                  <a:pt x="232753" y="177432"/>
                </a:lnTo>
                <a:lnTo>
                  <a:pt x="236541" y="188712"/>
                </a:lnTo>
                <a:lnTo>
                  <a:pt x="237551" y="194387"/>
                </a:lnTo>
                <a:lnTo>
                  <a:pt x="238225" y="201980"/>
                </a:lnTo>
                <a:lnTo>
                  <a:pt x="238674" y="210853"/>
                </a:lnTo>
                <a:lnTo>
                  <a:pt x="238973" y="220577"/>
                </a:lnTo>
                <a:lnTo>
                  <a:pt x="238220" y="228966"/>
                </a:lnTo>
                <a:lnTo>
                  <a:pt x="236765" y="236463"/>
                </a:lnTo>
                <a:lnTo>
                  <a:pt x="234843" y="243366"/>
                </a:lnTo>
                <a:lnTo>
                  <a:pt x="231657" y="252730"/>
                </a:lnTo>
                <a:lnTo>
                  <a:pt x="223036" y="275836"/>
                </a:lnTo>
                <a:lnTo>
                  <a:pt x="217118" y="287712"/>
                </a:lnTo>
                <a:lnTo>
                  <a:pt x="210315" y="299439"/>
                </a:lnTo>
                <a:lnTo>
                  <a:pt x="202922" y="311068"/>
                </a:lnTo>
                <a:lnTo>
                  <a:pt x="196089" y="320725"/>
                </a:lnTo>
                <a:lnTo>
                  <a:pt x="189628" y="329068"/>
                </a:lnTo>
                <a:lnTo>
                  <a:pt x="183416" y="336535"/>
                </a:lnTo>
                <a:lnTo>
                  <a:pt x="176417" y="343418"/>
                </a:lnTo>
                <a:lnTo>
                  <a:pt x="168893" y="349912"/>
                </a:lnTo>
                <a:lnTo>
                  <a:pt x="161020" y="356146"/>
                </a:lnTo>
                <a:lnTo>
                  <a:pt x="152914" y="362207"/>
                </a:lnTo>
                <a:lnTo>
                  <a:pt x="136287" y="374022"/>
                </a:lnTo>
                <a:lnTo>
                  <a:pt x="128805" y="378887"/>
                </a:lnTo>
                <a:lnTo>
                  <a:pt x="121912" y="383083"/>
                </a:lnTo>
                <a:lnTo>
                  <a:pt x="115412" y="386833"/>
                </a:lnTo>
                <a:lnTo>
                  <a:pt x="103109" y="393539"/>
                </a:lnTo>
                <a:lnTo>
                  <a:pt x="97162" y="396661"/>
                </a:lnTo>
                <a:lnTo>
                  <a:pt x="91292" y="398742"/>
                </a:lnTo>
                <a:lnTo>
                  <a:pt x="85473" y="400130"/>
                </a:lnTo>
                <a:lnTo>
                  <a:pt x="79689" y="401055"/>
                </a:lnTo>
                <a:lnTo>
                  <a:pt x="72976" y="401671"/>
                </a:lnTo>
                <a:lnTo>
                  <a:pt x="65643" y="402082"/>
                </a:lnTo>
                <a:lnTo>
                  <a:pt x="50827" y="402539"/>
                </a:lnTo>
                <a:lnTo>
                  <a:pt x="29002" y="402856"/>
                </a:lnTo>
                <a:lnTo>
                  <a:pt x="27754" y="401920"/>
                </a:lnTo>
                <a:lnTo>
                  <a:pt x="26923" y="400343"/>
                </a:lnTo>
                <a:lnTo>
                  <a:pt x="25259" y="385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515"/>
          <p:cNvSpPr/>
          <p:nvPr/>
        </p:nvSpPr>
        <p:spPr>
          <a:xfrm>
            <a:off x="2077806" y="4588262"/>
            <a:ext cx="222339" cy="323359"/>
          </a:xfrm>
          <a:custGeom>
            <a:avLst/>
            <a:gdLst/>
            <a:ahLst/>
            <a:cxnLst/>
            <a:rect l="0" t="0" r="0" b="0"/>
            <a:pathLst>
              <a:path w="222339" h="323359">
                <a:moveTo>
                  <a:pt x="68176" y="15170"/>
                </a:moveTo>
                <a:lnTo>
                  <a:pt x="59075" y="10620"/>
                </a:lnTo>
                <a:lnTo>
                  <a:pt x="56393" y="10231"/>
                </a:lnTo>
                <a:lnTo>
                  <a:pt x="54606" y="10925"/>
                </a:lnTo>
                <a:lnTo>
                  <a:pt x="51737" y="14332"/>
                </a:lnTo>
                <a:lnTo>
                  <a:pt x="46265" y="17337"/>
                </a:lnTo>
                <a:lnTo>
                  <a:pt x="42139" y="19473"/>
                </a:lnTo>
                <a:lnTo>
                  <a:pt x="39388" y="21848"/>
                </a:lnTo>
                <a:lnTo>
                  <a:pt x="37554" y="24385"/>
                </a:lnTo>
                <a:lnTo>
                  <a:pt x="33611" y="33553"/>
                </a:lnTo>
                <a:lnTo>
                  <a:pt x="25509" y="53503"/>
                </a:lnTo>
                <a:lnTo>
                  <a:pt x="21634" y="66443"/>
                </a:lnTo>
                <a:lnTo>
                  <a:pt x="18098" y="80784"/>
                </a:lnTo>
                <a:lnTo>
                  <a:pt x="14788" y="96060"/>
                </a:lnTo>
                <a:lnTo>
                  <a:pt x="12582" y="108150"/>
                </a:lnTo>
                <a:lnTo>
                  <a:pt x="11111" y="118114"/>
                </a:lnTo>
                <a:lnTo>
                  <a:pt x="10130" y="126662"/>
                </a:lnTo>
                <a:lnTo>
                  <a:pt x="8524" y="135218"/>
                </a:lnTo>
                <a:lnTo>
                  <a:pt x="6500" y="143780"/>
                </a:lnTo>
                <a:lnTo>
                  <a:pt x="4199" y="152345"/>
                </a:lnTo>
                <a:lnTo>
                  <a:pt x="2664" y="159960"/>
                </a:lnTo>
                <a:lnTo>
                  <a:pt x="1642" y="166942"/>
                </a:lnTo>
                <a:lnTo>
                  <a:pt x="960" y="173501"/>
                </a:lnTo>
                <a:lnTo>
                  <a:pt x="505" y="182637"/>
                </a:lnTo>
                <a:lnTo>
                  <a:pt x="0" y="205487"/>
                </a:lnTo>
                <a:lnTo>
                  <a:pt x="818" y="217296"/>
                </a:lnTo>
                <a:lnTo>
                  <a:pt x="2316" y="228978"/>
                </a:lnTo>
                <a:lnTo>
                  <a:pt x="4266" y="240576"/>
                </a:lnTo>
                <a:lnTo>
                  <a:pt x="5567" y="250213"/>
                </a:lnTo>
                <a:lnTo>
                  <a:pt x="6434" y="258543"/>
                </a:lnTo>
                <a:lnTo>
                  <a:pt x="7012" y="266002"/>
                </a:lnTo>
                <a:lnTo>
                  <a:pt x="9303" y="273831"/>
                </a:lnTo>
                <a:lnTo>
                  <a:pt x="12735" y="281908"/>
                </a:lnTo>
                <a:lnTo>
                  <a:pt x="16928" y="290151"/>
                </a:lnTo>
                <a:lnTo>
                  <a:pt x="21628" y="296598"/>
                </a:lnTo>
                <a:lnTo>
                  <a:pt x="26666" y="301849"/>
                </a:lnTo>
                <a:lnTo>
                  <a:pt x="31930" y="306302"/>
                </a:lnTo>
                <a:lnTo>
                  <a:pt x="36392" y="309271"/>
                </a:lnTo>
                <a:lnTo>
                  <a:pt x="40319" y="311249"/>
                </a:lnTo>
                <a:lnTo>
                  <a:pt x="43890" y="312569"/>
                </a:lnTo>
                <a:lnTo>
                  <a:pt x="48175" y="314401"/>
                </a:lnTo>
                <a:lnTo>
                  <a:pt x="58017" y="318977"/>
                </a:lnTo>
                <a:lnTo>
                  <a:pt x="63308" y="320578"/>
                </a:lnTo>
                <a:lnTo>
                  <a:pt x="68741" y="321645"/>
                </a:lnTo>
                <a:lnTo>
                  <a:pt x="74268" y="322357"/>
                </a:lnTo>
                <a:lnTo>
                  <a:pt x="78904" y="322832"/>
                </a:lnTo>
                <a:lnTo>
                  <a:pt x="82948" y="323147"/>
                </a:lnTo>
                <a:lnTo>
                  <a:pt x="86597" y="323358"/>
                </a:lnTo>
                <a:lnTo>
                  <a:pt x="90934" y="322546"/>
                </a:lnTo>
                <a:lnTo>
                  <a:pt x="95730" y="321053"/>
                </a:lnTo>
                <a:lnTo>
                  <a:pt x="100833" y="319105"/>
                </a:lnTo>
                <a:lnTo>
                  <a:pt x="114123" y="314400"/>
                </a:lnTo>
                <a:lnTo>
                  <a:pt x="121667" y="311811"/>
                </a:lnTo>
                <a:lnTo>
                  <a:pt x="127649" y="309134"/>
                </a:lnTo>
                <a:lnTo>
                  <a:pt x="132590" y="306396"/>
                </a:lnTo>
                <a:lnTo>
                  <a:pt x="136836" y="303618"/>
                </a:lnTo>
                <a:lnTo>
                  <a:pt x="141572" y="300814"/>
                </a:lnTo>
                <a:lnTo>
                  <a:pt x="146634" y="297992"/>
                </a:lnTo>
                <a:lnTo>
                  <a:pt x="151914" y="295158"/>
                </a:lnTo>
                <a:lnTo>
                  <a:pt x="157339" y="291364"/>
                </a:lnTo>
                <a:lnTo>
                  <a:pt x="162860" y="286929"/>
                </a:lnTo>
                <a:lnTo>
                  <a:pt x="168446" y="282068"/>
                </a:lnTo>
                <a:lnTo>
                  <a:pt x="173123" y="276922"/>
                </a:lnTo>
                <a:lnTo>
                  <a:pt x="177193" y="271587"/>
                </a:lnTo>
                <a:lnTo>
                  <a:pt x="180859" y="266124"/>
                </a:lnTo>
                <a:lnTo>
                  <a:pt x="185208" y="260578"/>
                </a:lnTo>
                <a:lnTo>
                  <a:pt x="190012" y="254975"/>
                </a:lnTo>
                <a:lnTo>
                  <a:pt x="195120" y="249335"/>
                </a:lnTo>
                <a:lnTo>
                  <a:pt x="198525" y="243670"/>
                </a:lnTo>
                <a:lnTo>
                  <a:pt x="200796" y="237989"/>
                </a:lnTo>
                <a:lnTo>
                  <a:pt x="202309" y="232296"/>
                </a:lnTo>
                <a:lnTo>
                  <a:pt x="206531" y="218350"/>
                </a:lnTo>
                <a:lnTo>
                  <a:pt x="208990" y="210631"/>
                </a:lnTo>
                <a:lnTo>
                  <a:pt x="211582" y="203580"/>
                </a:lnTo>
                <a:lnTo>
                  <a:pt x="214262" y="196974"/>
                </a:lnTo>
                <a:lnTo>
                  <a:pt x="217002" y="190666"/>
                </a:lnTo>
                <a:lnTo>
                  <a:pt x="218828" y="183602"/>
                </a:lnTo>
                <a:lnTo>
                  <a:pt x="220046" y="176036"/>
                </a:lnTo>
                <a:lnTo>
                  <a:pt x="220857" y="168134"/>
                </a:lnTo>
                <a:lnTo>
                  <a:pt x="221399" y="160009"/>
                </a:lnTo>
                <a:lnTo>
                  <a:pt x="221759" y="151734"/>
                </a:lnTo>
                <a:lnTo>
                  <a:pt x="222000" y="143360"/>
                </a:lnTo>
                <a:lnTo>
                  <a:pt x="222338" y="104270"/>
                </a:lnTo>
                <a:lnTo>
                  <a:pt x="220481" y="89810"/>
                </a:lnTo>
                <a:lnTo>
                  <a:pt x="217338" y="75407"/>
                </a:lnTo>
                <a:lnTo>
                  <a:pt x="213337" y="61043"/>
                </a:lnTo>
                <a:lnTo>
                  <a:pt x="209717" y="49562"/>
                </a:lnTo>
                <a:lnTo>
                  <a:pt x="206352" y="40003"/>
                </a:lnTo>
                <a:lnTo>
                  <a:pt x="203156" y="31725"/>
                </a:lnTo>
                <a:lnTo>
                  <a:pt x="199120" y="25255"/>
                </a:lnTo>
                <a:lnTo>
                  <a:pt x="194525" y="19988"/>
                </a:lnTo>
                <a:lnTo>
                  <a:pt x="185291" y="11597"/>
                </a:lnTo>
                <a:lnTo>
                  <a:pt x="178012" y="4692"/>
                </a:lnTo>
                <a:lnTo>
                  <a:pt x="173785" y="2469"/>
                </a:lnTo>
                <a:lnTo>
                  <a:pt x="169062" y="988"/>
                </a:lnTo>
                <a:lnTo>
                  <a:pt x="164008" y="0"/>
                </a:lnTo>
                <a:lnTo>
                  <a:pt x="158734" y="294"/>
                </a:lnTo>
                <a:lnTo>
                  <a:pt x="153313" y="1443"/>
                </a:lnTo>
                <a:lnTo>
                  <a:pt x="134042" y="7610"/>
                </a:lnTo>
                <a:lnTo>
                  <a:pt x="126374" y="10130"/>
                </a:lnTo>
                <a:lnTo>
                  <a:pt x="119357" y="13716"/>
                </a:lnTo>
                <a:lnTo>
                  <a:pt x="112774" y="18010"/>
                </a:lnTo>
                <a:lnTo>
                  <a:pt x="106481" y="22779"/>
                </a:lnTo>
                <a:lnTo>
                  <a:pt x="99427" y="26910"/>
                </a:lnTo>
                <a:lnTo>
                  <a:pt x="91868" y="30617"/>
                </a:lnTo>
                <a:lnTo>
                  <a:pt x="83970" y="34040"/>
                </a:lnTo>
                <a:lnTo>
                  <a:pt x="77753" y="37275"/>
                </a:lnTo>
                <a:lnTo>
                  <a:pt x="72656" y="40384"/>
                </a:lnTo>
                <a:lnTo>
                  <a:pt x="51031" y="580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516"/>
          <p:cNvSpPr/>
          <p:nvPr/>
        </p:nvSpPr>
        <p:spPr>
          <a:xfrm>
            <a:off x="2480309" y="4864509"/>
            <a:ext cx="17146" cy="38962"/>
          </a:xfrm>
          <a:custGeom>
            <a:avLst/>
            <a:gdLst/>
            <a:ahLst/>
            <a:cxnLst/>
            <a:rect l="0" t="0" r="0" b="0"/>
            <a:pathLst>
              <a:path w="17146" h="38962">
                <a:moveTo>
                  <a:pt x="17145" y="38961"/>
                </a:moveTo>
                <a:lnTo>
                  <a:pt x="12595" y="29859"/>
                </a:lnTo>
                <a:lnTo>
                  <a:pt x="11254" y="26225"/>
                </a:lnTo>
                <a:lnTo>
                  <a:pt x="10360" y="22851"/>
                </a:lnTo>
                <a:lnTo>
                  <a:pt x="8926" y="15141"/>
                </a:lnTo>
                <a:lnTo>
                  <a:pt x="9761" y="13556"/>
                </a:lnTo>
                <a:lnTo>
                  <a:pt x="11270" y="11547"/>
                </a:lnTo>
                <a:lnTo>
                  <a:pt x="15985" y="6029"/>
                </a:lnTo>
                <a:lnTo>
                  <a:pt x="16372" y="4624"/>
                </a:lnTo>
                <a:lnTo>
                  <a:pt x="16630" y="2734"/>
                </a:lnTo>
                <a:lnTo>
                  <a:pt x="16802" y="523"/>
                </a:lnTo>
                <a:lnTo>
                  <a:pt x="15964" y="0"/>
                </a:lnTo>
                <a:lnTo>
                  <a:pt x="14453" y="605"/>
                </a:lnTo>
                <a:lnTo>
                  <a:pt x="12493" y="1960"/>
                </a:lnTo>
                <a:lnTo>
                  <a:pt x="11186" y="3816"/>
                </a:lnTo>
                <a:lnTo>
                  <a:pt x="10315" y="6006"/>
                </a:lnTo>
                <a:lnTo>
                  <a:pt x="9734" y="8418"/>
                </a:lnTo>
                <a:lnTo>
                  <a:pt x="8395" y="9074"/>
                </a:lnTo>
                <a:lnTo>
                  <a:pt x="6549" y="8559"/>
                </a:lnTo>
                <a:lnTo>
                  <a:pt x="0" y="46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517"/>
          <p:cNvSpPr/>
          <p:nvPr/>
        </p:nvSpPr>
        <p:spPr>
          <a:xfrm>
            <a:off x="2531744" y="4569185"/>
            <a:ext cx="289844" cy="325713"/>
          </a:xfrm>
          <a:custGeom>
            <a:avLst/>
            <a:gdLst/>
            <a:ahLst/>
            <a:cxnLst/>
            <a:rect l="0" t="0" r="0" b="0"/>
            <a:pathLst>
              <a:path w="289844" h="325713">
                <a:moveTo>
                  <a:pt x="0" y="77110"/>
                </a:moveTo>
                <a:lnTo>
                  <a:pt x="23864" y="65178"/>
                </a:lnTo>
                <a:lnTo>
                  <a:pt x="32196" y="59742"/>
                </a:lnTo>
                <a:lnTo>
                  <a:pt x="35752" y="56958"/>
                </a:lnTo>
                <a:lnTo>
                  <a:pt x="40027" y="55103"/>
                </a:lnTo>
                <a:lnTo>
                  <a:pt x="44783" y="53866"/>
                </a:lnTo>
                <a:lnTo>
                  <a:pt x="49858" y="53041"/>
                </a:lnTo>
                <a:lnTo>
                  <a:pt x="58037" y="49585"/>
                </a:lnTo>
                <a:lnTo>
                  <a:pt x="66752" y="44874"/>
                </a:lnTo>
                <a:lnTo>
                  <a:pt x="73077" y="42284"/>
                </a:lnTo>
                <a:lnTo>
                  <a:pt x="80150" y="39605"/>
                </a:lnTo>
                <a:lnTo>
                  <a:pt x="86771" y="36867"/>
                </a:lnTo>
                <a:lnTo>
                  <a:pt x="93090" y="34089"/>
                </a:lnTo>
                <a:lnTo>
                  <a:pt x="99208" y="31284"/>
                </a:lnTo>
                <a:lnTo>
                  <a:pt x="105191" y="29414"/>
                </a:lnTo>
                <a:lnTo>
                  <a:pt x="111085" y="28168"/>
                </a:lnTo>
                <a:lnTo>
                  <a:pt x="116919" y="27336"/>
                </a:lnTo>
                <a:lnTo>
                  <a:pt x="123666" y="25830"/>
                </a:lnTo>
                <a:lnTo>
                  <a:pt x="131022" y="23873"/>
                </a:lnTo>
                <a:lnTo>
                  <a:pt x="138783" y="21616"/>
                </a:lnTo>
                <a:lnTo>
                  <a:pt x="145862" y="19159"/>
                </a:lnTo>
                <a:lnTo>
                  <a:pt x="152487" y="16568"/>
                </a:lnTo>
                <a:lnTo>
                  <a:pt x="158808" y="13889"/>
                </a:lnTo>
                <a:lnTo>
                  <a:pt x="170911" y="8372"/>
                </a:lnTo>
                <a:lnTo>
                  <a:pt x="176806" y="5567"/>
                </a:lnTo>
                <a:lnTo>
                  <a:pt x="182641" y="3697"/>
                </a:lnTo>
                <a:lnTo>
                  <a:pt x="188436" y="2450"/>
                </a:lnTo>
                <a:lnTo>
                  <a:pt x="194204" y="1619"/>
                </a:lnTo>
                <a:lnTo>
                  <a:pt x="201860" y="1065"/>
                </a:lnTo>
                <a:lnTo>
                  <a:pt x="210773" y="696"/>
                </a:lnTo>
                <a:lnTo>
                  <a:pt x="243022" y="55"/>
                </a:lnTo>
                <a:lnTo>
                  <a:pt x="250250" y="0"/>
                </a:lnTo>
                <a:lnTo>
                  <a:pt x="259178" y="2517"/>
                </a:lnTo>
                <a:lnTo>
                  <a:pt x="264225" y="4521"/>
                </a:lnTo>
                <a:lnTo>
                  <a:pt x="267590" y="6810"/>
                </a:lnTo>
                <a:lnTo>
                  <a:pt x="269834" y="9288"/>
                </a:lnTo>
                <a:lnTo>
                  <a:pt x="273279" y="16487"/>
                </a:lnTo>
                <a:lnTo>
                  <a:pt x="275531" y="22407"/>
                </a:lnTo>
                <a:lnTo>
                  <a:pt x="277985" y="29211"/>
                </a:lnTo>
                <a:lnTo>
                  <a:pt x="280574" y="35652"/>
                </a:lnTo>
                <a:lnTo>
                  <a:pt x="283252" y="41852"/>
                </a:lnTo>
                <a:lnTo>
                  <a:pt x="285990" y="47889"/>
                </a:lnTo>
                <a:lnTo>
                  <a:pt x="287815" y="53819"/>
                </a:lnTo>
                <a:lnTo>
                  <a:pt x="289032" y="59678"/>
                </a:lnTo>
                <a:lnTo>
                  <a:pt x="289843" y="65488"/>
                </a:lnTo>
                <a:lnTo>
                  <a:pt x="289431" y="71267"/>
                </a:lnTo>
                <a:lnTo>
                  <a:pt x="288204" y="77025"/>
                </a:lnTo>
                <a:lnTo>
                  <a:pt x="286434" y="82768"/>
                </a:lnTo>
                <a:lnTo>
                  <a:pt x="285254" y="89455"/>
                </a:lnTo>
                <a:lnTo>
                  <a:pt x="284467" y="96769"/>
                </a:lnTo>
                <a:lnTo>
                  <a:pt x="283942" y="104504"/>
                </a:lnTo>
                <a:lnTo>
                  <a:pt x="282640" y="114422"/>
                </a:lnTo>
                <a:lnTo>
                  <a:pt x="280819" y="125797"/>
                </a:lnTo>
                <a:lnTo>
                  <a:pt x="278653" y="138143"/>
                </a:lnTo>
                <a:lnTo>
                  <a:pt x="275304" y="151136"/>
                </a:lnTo>
                <a:lnTo>
                  <a:pt x="271166" y="164561"/>
                </a:lnTo>
                <a:lnTo>
                  <a:pt x="266502" y="178273"/>
                </a:lnTo>
                <a:lnTo>
                  <a:pt x="263393" y="189319"/>
                </a:lnTo>
                <a:lnTo>
                  <a:pt x="261321" y="198589"/>
                </a:lnTo>
                <a:lnTo>
                  <a:pt x="259939" y="206673"/>
                </a:lnTo>
                <a:lnTo>
                  <a:pt x="258065" y="213968"/>
                </a:lnTo>
                <a:lnTo>
                  <a:pt x="255864" y="220736"/>
                </a:lnTo>
                <a:lnTo>
                  <a:pt x="253444" y="227153"/>
                </a:lnTo>
                <a:lnTo>
                  <a:pt x="251830" y="233336"/>
                </a:lnTo>
                <a:lnTo>
                  <a:pt x="250754" y="239363"/>
                </a:lnTo>
                <a:lnTo>
                  <a:pt x="250037" y="245286"/>
                </a:lnTo>
                <a:lnTo>
                  <a:pt x="249559" y="251140"/>
                </a:lnTo>
                <a:lnTo>
                  <a:pt x="249240" y="256947"/>
                </a:lnTo>
                <a:lnTo>
                  <a:pt x="249028" y="262724"/>
                </a:lnTo>
                <a:lnTo>
                  <a:pt x="247934" y="267527"/>
                </a:lnTo>
                <a:lnTo>
                  <a:pt x="244178" y="275404"/>
                </a:lnTo>
                <a:lnTo>
                  <a:pt x="241874" y="284621"/>
                </a:lnTo>
                <a:lnTo>
                  <a:pt x="241259" y="289745"/>
                </a:lnTo>
                <a:lnTo>
                  <a:pt x="240850" y="295067"/>
                </a:lnTo>
                <a:lnTo>
                  <a:pt x="240577" y="300519"/>
                </a:lnTo>
                <a:lnTo>
                  <a:pt x="240138" y="313857"/>
                </a:lnTo>
                <a:lnTo>
                  <a:pt x="241055" y="315904"/>
                </a:lnTo>
                <a:lnTo>
                  <a:pt x="248603" y="3257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518"/>
          <p:cNvSpPr/>
          <p:nvPr/>
        </p:nvSpPr>
        <p:spPr>
          <a:xfrm>
            <a:off x="3106102" y="4659365"/>
            <a:ext cx="351474" cy="21221"/>
          </a:xfrm>
          <a:custGeom>
            <a:avLst/>
            <a:gdLst/>
            <a:ahLst/>
            <a:cxnLst/>
            <a:rect l="0" t="0" r="0" b="0"/>
            <a:pathLst>
              <a:path w="351474" h="21221">
                <a:moveTo>
                  <a:pt x="0" y="21220"/>
                </a:moveTo>
                <a:lnTo>
                  <a:pt x="9102" y="16669"/>
                </a:lnTo>
                <a:lnTo>
                  <a:pt x="13688" y="15328"/>
                </a:lnTo>
                <a:lnTo>
                  <a:pt x="18650" y="14434"/>
                </a:lnTo>
                <a:lnTo>
                  <a:pt x="23864" y="13838"/>
                </a:lnTo>
                <a:lnTo>
                  <a:pt x="32101" y="12489"/>
                </a:lnTo>
                <a:lnTo>
                  <a:pt x="53955" y="8449"/>
                </a:lnTo>
                <a:lnTo>
                  <a:pt x="70260" y="6039"/>
                </a:lnTo>
                <a:lnTo>
                  <a:pt x="111237" y="820"/>
                </a:lnTo>
                <a:lnTo>
                  <a:pt x="132260" y="0"/>
                </a:lnTo>
                <a:lnTo>
                  <a:pt x="152944" y="406"/>
                </a:lnTo>
                <a:lnTo>
                  <a:pt x="173400" y="1629"/>
                </a:lnTo>
                <a:lnTo>
                  <a:pt x="211369" y="2988"/>
                </a:lnTo>
                <a:lnTo>
                  <a:pt x="229495" y="3350"/>
                </a:lnTo>
                <a:lnTo>
                  <a:pt x="243484" y="4544"/>
                </a:lnTo>
                <a:lnTo>
                  <a:pt x="254715" y="6292"/>
                </a:lnTo>
                <a:lnTo>
                  <a:pt x="264108" y="8410"/>
                </a:lnTo>
                <a:lnTo>
                  <a:pt x="273227" y="9823"/>
                </a:lnTo>
                <a:lnTo>
                  <a:pt x="282164" y="10765"/>
                </a:lnTo>
                <a:lnTo>
                  <a:pt x="290979" y="11392"/>
                </a:lnTo>
                <a:lnTo>
                  <a:pt x="300666" y="12763"/>
                </a:lnTo>
                <a:lnTo>
                  <a:pt x="310934" y="14629"/>
                </a:lnTo>
                <a:lnTo>
                  <a:pt x="321589" y="16826"/>
                </a:lnTo>
                <a:lnTo>
                  <a:pt x="329646" y="18290"/>
                </a:lnTo>
                <a:lnTo>
                  <a:pt x="335968" y="19267"/>
                </a:lnTo>
                <a:lnTo>
                  <a:pt x="351473" y="212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519"/>
          <p:cNvSpPr/>
          <p:nvPr/>
        </p:nvSpPr>
        <p:spPr>
          <a:xfrm>
            <a:off x="3260416" y="4534852"/>
            <a:ext cx="17137" cy="317184"/>
          </a:xfrm>
          <a:custGeom>
            <a:avLst/>
            <a:gdLst/>
            <a:ahLst/>
            <a:cxnLst/>
            <a:rect l="0" t="0" r="0" b="0"/>
            <a:pathLst>
              <a:path w="17137" h="317184">
                <a:moveTo>
                  <a:pt x="8563" y="0"/>
                </a:moveTo>
                <a:lnTo>
                  <a:pt x="4013" y="13652"/>
                </a:lnTo>
                <a:lnTo>
                  <a:pt x="2672" y="18627"/>
                </a:lnTo>
                <a:lnTo>
                  <a:pt x="1779" y="22895"/>
                </a:lnTo>
                <a:lnTo>
                  <a:pt x="1182" y="26694"/>
                </a:lnTo>
                <a:lnTo>
                  <a:pt x="786" y="33988"/>
                </a:lnTo>
                <a:lnTo>
                  <a:pt x="344" y="54793"/>
                </a:lnTo>
                <a:lnTo>
                  <a:pt x="0" y="243187"/>
                </a:lnTo>
                <a:lnTo>
                  <a:pt x="950" y="255470"/>
                </a:lnTo>
                <a:lnTo>
                  <a:pt x="2535" y="265563"/>
                </a:lnTo>
                <a:lnTo>
                  <a:pt x="4545" y="274197"/>
                </a:lnTo>
                <a:lnTo>
                  <a:pt x="5884" y="280906"/>
                </a:lnTo>
                <a:lnTo>
                  <a:pt x="6777" y="286331"/>
                </a:lnTo>
                <a:lnTo>
                  <a:pt x="17136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520"/>
          <p:cNvSpPr/>
          <p:nvPr/>
        </p:nvSpPr>
        <p:spPr>
          <a:xfrm>
            <a:off x="3551872" y="4543425"/>
            <a:ext cx="265749" cy="317183"/>
          </a:xfrm>
          <a:custGeom>
            <a:avLst/>
            <a:gdLst/>
            <a:ahLst/>
            <a:cxnLst/>
            <a:rect l="0" t="0" r="0" b="0"/>
            <a:pathLst>
              <a:path w="265749" h="317183">
                <a:moveTo>
                  <a:pt x="0" y="0"/>
                </a:moveTo>
                <a:lnTo>
                  <a:pt x="18203" y="4551"/>
                </a:lnTo>
                <a:lnTo>
                  <a:pt x="23565" y="6843"/>
                </a:lnTo>
                <a:lnTo>
                  <a:pt x="27140" y="9325"/>
                </a:lnTo>
                <a:lnTo>
                  <a:pt x="33018" y="15574"/>
                </a:lnTo>
                <a:lnTo>
                  <a:pt x="71388" y="54203"/>
                </a:lnTo>
                <a:lnTo>
                  <a:pt x="81882" y="65663"/>
                </a:lnTo>
                <a:lnTo>
                  <a:pt x="91735" y="77112"/>
                </a:lnTo>
                <a:lnTo>
                  <a:pt x="101161" y="88556"/>
                </a:lnTo>
                <a:lnTo>
                  <a:pt x="109351" y="99042"/>
                </a:lnTo>
                <a:lnTo>
                  <a:pt x="116716" y="108890"/>
                </a:lnTo>
                <a:lnTo>
                  <a:pt x="123531" y="118314"/>
                </a:lnTo>
                <a:lnTo>
                  <a:pt x="130931" y="129358"/>
                </a:lnTo>
                <a:lnTo>
                  <a:pt x="177194" y="201194"/>
                </a:lnTo>
                <a:lnTo>
                  <a:pt x="203530" y="240867"/>
                </a:lnTo>
                <a:lnTo>
                  <a:pt x="214744" y="256780"/>
                </a:lnTo>
                <a:lnTo>
                  <a:pt x="224126" y="269294"/>
                </a:lnTo>
                <a:lnTo>
                  <a:pt x="232285" y="279542"/>
                </a:lnTo>
                <a:lnTo>
                  <a:pt x="238676" y="287327"/>
                </a:lnTo>
                <a:lnTo>
                  <a:pt x="243890" y="293468"/>
                </a:lnTo>
                <a:lnTo>
                  <a:pt x="248318" y="298515"/>
                </a:lnTo>
                <a:lnTo>
                  <a:pt x="255779" y="306663"/>
                </a:lnTo>
                <a:lnTo>
                  <a:pt x="265748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521"/>
          <p:cNvSpPr/>
          <p:nvPr/>
        </p:nvSpPr>
        <p:spPr>
          <a:xfrm>
            <a:off x="3543300" y="4526279"/>
            <a:ext cx="282893" cy="300039"/>
          </a:xfrm>
          <a:custGeom>
            <a:avLst/>
            <a:gdLst/>
            <a:ahLst/>
            <a:cxnLst/>
            <a:rect l="0" t="0" r="0" b="0"/>
            <a:pathLst>
              <a:path w="282893" h="300039">
                <a:moveTo>
                  <a:pt x="282892" y="0"/>
                </a:moveTo>
                <a:lnTo>
                  <a:pt x="264689" y="4552"/>
                </a:lnTo>
                <a:lnTo>
                  <a:pt x="258374" y="5892"/>
                </a:lnTo>
                <a:lnTo>
                  <a:pt x="253212" y="6786"/>
                </a:lnTo>
                <a:lnTo>
                  <a:pt x="248818" y="7382"/>
                </a:lnTo>
                <a:lnTo>
                  <a:pt x="244936" y="9684"/>
                </a:lnTo>
                <a:lnTo>
                  <a:pt x="238083" y="17322"/>
                </a:lnTo>
                <a:lnTo>
                  <a:pt x="233969" y="22026"/>
                </a:lnTo>
                <a:lnTo>
                  <a:pt x="229322" y="27067"/>
                </a:lnTo>
                <a:lnTo>
                  <a:pt x="219078" y="37747"/>
                </a:lnTo>
                <a:lnTo>
                  <a:pt x="208175" y="48845"/>
                </a:lnTo>
                <a:lnTo>
                  <a:pt x="202601" y="55423"/>
                </a:lnTo>
                <a:lnTo>
                  <a:pt x="196980" y="62667"/>
                </a:lnTo>
                <a:lnTo>
                  <a:pt x="191327" y="70353"/>
                </a:lnTo>
                <a:lnTo>
                  <a:pt x="179966" y="86514"/>
                </a:lnTo>
                <a:lnTo>
                  <a:pt x="174270" y="94823"/>
                </a:lnTo>
                <a:lnTo>
                  <a:pt x="166663" y="105126"/>
                </a:lnTo>
                <a:lnTo>
                  <a:pt x="148049" y="129273"/>
                </a:lnTo>
                <a:lnTo>
                  <a:pt x="138705" y="140475"/>
                </a:lnTo>
                <a:lnTo>
                  <a:pt x="129617" y="150800"/>
                </a:lnTo>
                <a:lnTo>
                  <a:pt x="120701" y="160541"/>
                </a:lnTo>
                <a:lnTo>
                  <a:pt x="90475" y="196765"/>
                </a:lnTo>
                <a:lnTo>
                  <a:pt x="57356" y="236994"/>
                </a:lnTo>
                <a:lnTo>
                  <a:pt x="36286" y="261223"/>
                </a:lnTo>
                <a:lnTo>
                  <a:pt x="29906" y="269399"/>
                </a:lnTo>
                <a:lnTo>
                  <a:pt x="25652" y="275802"/>
                </a:lnTo>
                <a:lnTo>
                  <a:pt x="22816" y="281024"/>
                </a:lnTo>
                <a:lnTo>
                  <a:pt x="14585" y="289365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522"/>
          <p:cNvSpPr/>
          <p:nvPr/>
        </p:nvSpPr>
        <p:spPr>
          <a:xfrm>
            <a:off x="3946207" y="4534852"/>
            <a:ext cx="222886" cy="42864"/>
          </a:xfrm>
          <a:custGeom>
            <a:avLst/>
            <a:gdLst/>
            <a:ahLst/>
            <a:cxnLst/>
            <a:rect l="0" t="0" r="0" b="0"/>
            <a:pathLst>
              <a:path w="222886" h="42864">
                <a:moveTo>
                  <a:pt x="0" y="42863"/>
                </a:moveTo>
                <a:lnTo>
                  <a:pt x="9102" y="38312"/>
                </a:lnTo>
                <a:lnTo>
                  <a:pt x="15593" y="36019"/>
                </a:lnTo>
                <a:lnTo>
                  <a:pt x="23730" y="33538"/>
                </a:lnTo>
                <a:lnTo>
                  <a:pt x="32965" y="30931"/>
                </a:lnTo>
                <a:lnTo>
                  <a:pt x="41027" y="29193"/>
                </a:lnTo>
                <a:lnTo>
                  <a:pt x="48306" y="28035"/>
                </a:lnTo>
                <a:lnTo>
                  <a:pt x="55064" y="27262"/>
                </a:lnTo>
                <a:lnTo>
                  <a:pt x="62427" y="25795"/>
                </a:lnTo>
                <a:lnTo>
                  <a:pt x="70193" y="23864"/>
                </a:lnTo>
                <a:lnTo>
                  <a:pt x="78228" y="21624"/>
                </a:lnTo>
                <a:lnTo>
                  <a:pt x="85489" y="20131"/>
                </a:lnTo>
                <a:lnTo>
                  <a:pt x="92236" y="19136"/>
                </a:lnTo>
                <a:lnTo>
                  <a:pt x="98637" y="18473"/>
                </a:lnTo>
                <a:lnTo>
                  <a:pt x="105763" y="17077"/>
                </a:lnTo>
                <a:lnTo>
                  <a:pt x="113371" y="15195"/>
                </a:lnTo>
                <a:lnTo>
                  <a:pt x="121301" y="12988"/>
                </a:lnTo>
                <a:lnTo>
                  <a:pt x="133255" y="10563"/>
                </a:lnTo>
                <a:lnTo>
                  <a:pt x="164317" y="5330"/>
                </a:lnTo>
                <a:lnTo>
                  <a:pt x="176220" y="3553"/>
                </a:lnTo>
                <a:lnTo>
                  <a:pt x="185107" y="2369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523"/>
          <p:cNvSpPr/>
          <p:nvPr/>
        </p:nvSpPr>
        <p:spPr>
          <a:xfrm>
            <a:off x="3954779" y="4672012"/>
            <a:ext cx="274322" cy="34291"/>
          </a:xfrm>
          <a:custGeom>
            <a:avLst/>
            <a:gdLst/>
            <a:ahLst/>
            <a:cxnLst/>
            <a:rect l="0" t="0" r="0" b="0"/>
            <a:pathLst>
              <a:path w="274322" h="34291">
                <a:moveTo>
                  <a:pt x="0" y="34290"/>
                </a:moveTo>
                <a:lnTo>
                  <a:pt x="22755" y="29740"/>
                </a:lnTo>
                <a:lnTo>
                  <a:pt x="64210" y="22358"/>
                </a:lnTo>
                <a:lnTo>
                  <a:pt x="101245" y="16922"/>
                </a:lnTo>
                <a:lnTo>
                  <a:pt x="121790" y="14139"/>
                </a:lnTo>
                <a:lnTo>
                  <a:pt x="138344" y="12284"/>
                </a:lnTo>
                <a:lnTo>
                  <a:pt x="152236" y="11046"/>
                </a:lnTo>
                <a:lnTo>
                  <a:pt x="164356" y="10222"/>
                </a:lnTo>
                <a:lnTo>
                  <a:pt x="177199" y="9672"/>
                </a:lnTo>
                <a:lnTo>
                  <a:pt x="215169" y="8899"/>
                </a:lnTo>
                <a:lnTo>
                  <a:pt x="252925" y="8615"/>
                </a:lnTo>
                <a:lnTo>
                  <a:pt x="258152" y="7649"/>
                </a:lnTo>
                <a:lnTo>
                  <a:pt x="262589" y="6052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524"/>
          <p:cNvSpPr/>
          <p:nvPr/>
        </p:nvSpPr>
        <p:spPr>
          <a:xfrm>
            <a:off x="4324588" y="4431982"/>
            <a:ext cx="33100" cy="342901"/>
          </a:xfrm>
          <a:custGeom>
            <a:avLst/>
            <a:gdLst/>
            <a:ahLst/>
            <a:cxnLst/>
            <a:rect l="0" t="0" r="0" b="0"/>
            <a:pathLst>
              <a:path w="33100" h="342901">
                <a:moveTo>
                  <a:pt x="7382" y="0"/>
                </a:moveTo>
                <a:lnTo>
                  <a:pt x="2831" y="0"/>
                </a:lnTo>
                <a:lnTo>
                  <a:pt x="1490" y="953"/>
                </a:lnTo>
                <a:lnTo>
                  <a:pt x="596" y="2540"/>
                </a:lnTo>
                <a:lnTo>
                  <a:pt x="0" y="4551"/>
                </a:lnTo>
                <a:lnTo>
                  <a:pt x="556" y="7797"/>
                </a:lnTo>
                <a:lnTo>
                  <a:pt x="1879" y="11865"/>
                </a:lnTo>
                <a:lnTo>
                  <a:pt x="3713" y="16483"/>
                </a:lnTo>
                <a:lnTo>
                  <a:pt x="4936" y="23371"/>
                </a:lnTo>
                <a:lnTo>
                  <a:pt x="5751" y="31773"/>
                </a:lnTo>
                <a:lnTo>
                  <a:pt x="6294" y="41185"/>
                </a:lnTo>
                <a:lnTo>
                  <a:pt x="7609" y="50316"/>
                </a:lnTo>
                <a:lnTo>
                  <a:pt x="9438" y="59262"/>
                </a:lnTo>
                <a:lnTo>
                  <a:pt x="11610" y="68083"/>
                </a:lnTo>
                <a:lnTo>
                  <a:pt x="13058" y="75869"/>
                </a:lnTo>
                <a:lnTo>
                  <a:pt x="14024" y="82964"/>
                </a:lnTo>
                <a:lnTo>
                  <a:pt x="14667" y="89600"/>
                </a:lnTo>
                <a:lnTo>
                  <a:pt x="15096" y="96881"/>
                </a:lnTo>
                <a:lnTo>
                  <a:pt x="15573" y="112590"/>
                </a:lnTo>
                <a:lnTo>
                  <a:pt x="15954" y="295697"/>
                </a:lnTo>
                <a:lnTo>
                  <a:pt x="16906" y="301906"/>
                </a:lnTo>
                <a:lnTo>
                  <a:pt x="18494" y="307951"/>
                </a:lnTo>
                <a:lnTo>
                  <a:pt x="20505" y="313886"/>
                </a:lnTo>
                <a:lnTo>
                  <a:pt x="21845" y="318795"/>
                </a:lnTo>
                <a:lnTo>
                  <a:pt x="22739" y="323020"/>
                </a:lnTo>
                <a:lnTo>
                  <a:pt x="23335" y="326789"/>
                </a:lnTo>
                <a:lnTo>
                  <a:pt x="24684" y="330254"/>
                </a:lnTo>
                <a:lnTo>
                  <a:pt x="26537" y="333517"/>
                </a:lnTo>
                <a:lnTo>
                  <a:pt x="33099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525"/>
          <p:cNvSpPr/>
          <p:nvPr/>
        </p:nvSpPr>
        <p:spPr>
          <a:xfrm>
            <a:off x="4461414" y="4389120"/>
            <a:ext cx="196239" cy="359503"/>
          </a:xfrm>
          <a:custGeom>
            <a:avLst/>
            <a:gdLst/>
            <a:ahLst/>
            <a:cxnLst/>
            <a:rect l="0" t="0" r="0" b="0"/>
            <a:pathLst>
              <a:path w="196239" h="359503">
                <a:moveTo>
                  <a:pt x="84868" y="25717"/>
                </a:moveTo>
                <a:lnTo>
                  <a:pt x="66665" y="30268"/>
                </a:lnTo>
                <a:lnTo>
                  <a:pt x="60350" y="32561"/>
                </a:lnTo>
                <a:lnTo>
                  <a:pt x="55188" y="35042"/>
                </a:lnTo>
                <a:lnTo>
                  <a:pt x="50793" y="37649"/>
                </a:lnTo>
                <a:lnTo>
                  <a:pt x="46912" y="41291"/>
                </a:lnTo>
                <a:lnTo>
                  <a:pt x="43371" y="45625"/>
                </a:lnTo>
                <a:lnTo>
                  <a:pt x="40058" y="50419"/>
                </a:lnTo>
                <a:lnTo>
                  <a:pt x="36898" y="55520"/>
                </a:lnTo>
                <a:lnTo>
                  <a:pt x="30845" y="66268"/>
                </a:lnTo>
                <a:lnTo>
                  <a:pt x="24980" y="77395"/>
                </a:lnTo>
                <a:lnTo>
                  <a:pt x="22083" y="83029"/>
                </a:lnTo>
                <a:lnTo>
                  <a:pt x="18247" y="88690"/>
                </a:lnTo>
                <a:lnTo>
                  <a:pt x="13784" y="94369"/>
                </a:lnTo>
                <a:lnTo>
                  <a:pt x="8903" y="100061"/>
                </a:lnTo>
                <a:lnTo>
                  <a:pt x="3481" y="108923"/>
                </a:lnTo>
                <a:lnTo>
                  <a:pt x="2035" y="112621"/>
                </a:lnTo>
                <a:lnTo>
                  <a:pt x="429" y="121808"/>
                </a:lnTo>
                <a:lnTo>
                  <a:pt x="0" y="126925"/>
                </a:lnTo>
                <a:lnTo>
                  <a:pt x="2064" y="137691"/>
                </a:lnTo>
                <a:lnTo>
                  <a:pt x="6156" y="147873"/>
                </a:lnTo>
                <a:lnTo>
                  <a:pt x="11150" y="155574"/>
                </a:lnTo>
                <a:lnTo>
                  <a:pt x="15720" y="159913"/>
                </a:lnTo>
                <a:lnTo>
                  <a:pt x="21624" y="164711"/>
                </a:lnTo>
                <a:lnTo>
                  <a:pt x="28418" y="169814"/>
                </a:lnTo>
                <a:lnTo>
                  <a:pt x="38662" y="174170"/>
                </a:lnTo>
                <a:lnTo>
                  <a:pt x="51207" y="178026"/>
                </a:lnTo>
                <a:lnTo>
                  <a:pt x="65285" y="181548"/>
                </a:lnTo>
                <a:lnTo>
                  <a:pt x="76575" y="185802"/>
                </a:lnTo>
                <a:lnTo>
                  <a:pt x="86007" y="190543"/>
                </a:lnTo>
                <a:lnTo>
                  <a:pt x="94200" y="195609"/>
                </a:lnTo>
                <a:lnTo>
                  <a:pt x="101567" y="199938"/>
                </a:lnTo>
                <a:lnTo>
                  <a:pt x="108383" y="203777"/>
                </a:lnTo>
                <a:lnTo>
                  <a:pt x="121036" y="210582"/>
                </a:lnTo>
                <a:lnTo>
                  <a:pt x="133010" y="216782"/>
                </a:lnTo>
                <a:lnTo>
                  <a:pt x="137918" y="219769"/>
                </a:lnTo>
                <a:lnTo>
                  <a:pt x="142142" y="222712"/>
                </a:lnTo>
                <a:lnTo>
                  <a:pt x="176477" y="248932"/>
                </a:lnTo>
                <a:lnTo>
                  <a:pt x="182136" y="253585"/>
                </a:lnTo>
                <a:lnTo>
                  <a:pt x="186861" y="257639"/>
                </a:lnTo>
                <a:lnTo>
                  <a:pt x="190011" y="262247"/>
                </a:lnTo>
                <a:lnTo>
                  <a:pt x="193511" y="272447"/>
                </a:lnTo>
                <a:lnTo>
                  <a:pt x="195066" y="283330"/>
                </a:lnTo>
                <a:lnTo>
                  <a:pt x="195757" y="293564"/>
                </a:lnTo>
                <a:lnTo>
                  <a:pt x="196064" y="301288"/>
                </a:lnTo>
                <a:lnTo>
                  <a:pt x="196238" y="315542"/>
                </a:lnTo>
                <a:lnTo>
                  <a:pt x="194357" y="320851"/>
                </a:lnTo>
                <a:lnTo>
                  <a:pt x="191198" y="326296"/>
                </a:lnTo>
                <a:lnTo>
                  <a:pt x="187187" y="331830"/>
                </a:lnTo>
                <a:lnTo>
                  <a:pt x="182608" y="336472"/>
                </a:lnTo>
                <a:lnTo>
                  <a:pt x="177651" y="340520"/>
                </a:lnTo>
                <a:lnTo>
                  <a:pt x="172441" y="344170"/>
                </a:lnTo>
                <a:lnTo>
                  <a:pt x="166110" y="347557"/>
                </a:lnTo>
                <a:lnTo>
                  <a:pt x="159032" y="350767"/>
                </a:lnTo>
                <a:lnTo>
                  <a:pt x="151455" y="353859"/>
                </a:lnTo>
                <a:lnTo>
                  <a:pt x="144500" y="355921"/>
                </a:lnTo>
                <a:lnTo>
                  <a:pt x="137957" y="357296"/>
                </a:lnTo>
                <a:lnTo>
                  <a:pt x="131691" y="358212"/>
                </a:lnTo>
                <a:lnTo>
                  <a:pt x="126560" y="358823"/>
                </a:lnTo>
                <a:lnTo>
                  <a:pt x="122188" y="359230"/>
                </a:lnTo>
                <a:lnTo>
                  <a:pt x="118320" y="359502"/>
                </a:lnTo>
                <a:lnTo>
                  <a:pt x="114790" y="358730"/>
                </a:lnTo>
                <a:lnTo>
                  <a:pt x="111484" y="357263"/>
                </a:lnTo>
                <a:lnTo>
                  <a:pt x="108326" y="355333"/>
                </a:lnTo>
                <a:lnTo>
                  <a:pt x="103365" y="351189"/>
                </a:lnTo>
                <a:lnTo>
                  <a:pt x="97199" y="345568"/>
                </a:lnTo>
                <a:lnTo>
                  <a:pt x="90231" y="338964"/>
                </a:lnTo>
                <a:lnTo>
                  <a:pt x="85586" y="333608"/>
                </a:lnTo>
                <a:lnTo>
                  <a:pt x="80425" y="325118"/>
                </a:lnTo>
                <a:lnTo>
                  <a:pt x="78096" y="317710"/>
                </a:lnTo>
                <a:lnTo>
                  <a:pt x="75591" y="308009"/>
                </a:lnTo>
                <a:lnTo>
                  <a:pt x="72968" y="296780"/>
                </a:lnTo>
                <a:lnTo>
                  <a:pt x="71220" y="286435"/>
                </a:lnTo>
                <a:lnTo>
                  <a:pt x="70055" y="276682"/>
                </a:lnTo>
                <a:lnTo>
                  <a:pt x="69278" y="267322"/>
                </a:lnTo>
                <a:lnTo>
                  <a:pt x="69712" y="258225"/>
                </a:lnTo>
                <a:lnTo>
                  <a:pt x="70954" y="249302"/>
                </a:lnTo>
                <a:lnTo>
                  <a:pt x="72734" y="240496"/>
                </a:lnTo>
                <a:lnTo>
                  <a:pt x="76779" y="228910"/>
                </a:lnTo>
                <a:lnTo>
                  <a:pt x="82333" y="215472"/>
                </a:lnTo>
                <a:lnTo>
                  <a:pt x="88893" y="200798"/>
                </a:lnTo>
                <a:lnTo>
                  <a:pt x="103802" y="169253"/>
                </a:lnTo>
                <a:lnTo>
                  <a:pt x="111778" y="152841"/>
                </a:lnTo>
                <a:lnTo>
                  <a:pt x="119000" y="139041"/>
                </a:lnTo>
                <a:lnTo>
                  <a:pt x="125721" y="126984"/>
                </a:lnTo>
                <a:lnTo>
                  <a:pt x="132106" y="116088"/>
                </a:lnTo>
                <a:lnTo>
                  <a:pt x="137315" y="105967"/>
                </a:lnTo>
                <a:lnTo>
                  <a:pt x="141740" y="96362"/>
                </a:lnTo>
                <a:lnTo>
                  <a:pt x="145643" y="87101"/>
                </a:lnTo>
                <a:lnTo>
                  <a:pt x="150150" y="79023"/>
                </a:lnTo>
                <a:lnTo>
                  <a:pt x="155059" y="71732"/>
                </a:lnTo>
                <a:lnTo>
                  <a:pt x="160237" y="64966"/>
                </a:lnTo>
                <a:lnTo>
                  <a:pt x="164641" y="58550"/>
                </a:lnTo>
                <a:lnTo>
                  <a:pt x="168530" y="52368"/>
                </a:lnTo>
                <a:lnTo>
                  <a:pt x="172075" y="46342"/>
                </a:lnTo>
                <a:lnTo>
                  <a:pt x="175392" y="41372"/>
                </a:lnTo>
                <a:lnTo>
                  <a:pt x="178554" y="37107"/>
                </a:lnTo>
                <a:lnTo>
                  <a:pt x="181616" y="33310"/>
                </a:lnTo>
                <a:lnTo>
                  <a:pt x="185017" y="26551"/>
                </a:lnTo>
                <a:lnTo>
                  <a:pt x="186932" y="17392"/>
                </a:lnTo>
                <a:lnTo>
                  <a:pt x="187499" y="8645"/>
                </a:lnTo>
                <a:lnTo>
                  <a:pt x="18773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526"/>
          <p:cNvSpPr/>
          <p:nvPr/>
        </p:nvSpPr>
        <p:spPr>
          <a:xfrm>
            <a:off x="4755980" y="4397692"/>
            <a:ext cx="227247" cy="324366"/>
          </a:xfrm>
          <a:custGeom>
            <a:avLst/>
            <a:gdLst/>
            <a:ahLst/>
            <a:cxnLst/>
            <a:rect l="0" t="0" r="0" b="0"/>
            <a:pathLst>
              <a:path w="227247" h="324366">
                <a:moveTo>
                  <a:pt x="56049" y="0"/>
                </a:moveTo>
                <a:lnTo>
                  <a:pt x="56049" y="31245"/>
                </a:lnTo>
                <a:lnTo>
                  <a:pt x="55097" y="39880"/>
                </a:lnTo>
                <a:lnTo>
                  <a:pt x="53510" y="50399"/>
                </a:lnTo>
                <a:lnTo>
                  <a:pt x="51499" y="62174"/>
                </a:lnTo>
                <a:lnTo>
                  <a:pt x="46348" y="80502"/>
                </a:lnTo>
                <a:lnTo>
                  <a:pt x="39104" y="103198"/>
                </a:lnTo>
                <a:lnTo>
                  <a:pt x="30465" y="128806"/>
                </a:lnTo>
                <a:lnTo>
                  <a:pt x="24706" y="147783"/>
                </a:lnTo>
                <a:lnTo>
                  <a:pt x="20866" y="162340"/>
                </a:lnTo>
                <a:lnTo>
                  <a:pt x="18306" y="173949"/>
                </a:lnTo>
                <a:lnTo>
                  <a:pt x="15648" y="184546"/>
                </a:lnTo>
                <a:lnTo>
                  <a:pt x="12922" y="194468"/>
                </a:lnTo>
                <a:lnTo>
                  <a:pt x="10153" y="203941"/>
                </a:lnTo>
                <a:lnTo>
                  <a:pt x="8307" y="212161"/>
                </a:lnTo>
                <a:lnTo>
                  <a:pt x="7076" y="219545"/>
                </a:lnTo>
                <a:lnTo>
                  <a:pt x="6256" y="226373"/>
                </a:lnTo>
                <a:lnTo>
                  <a:pt x="4756" y="234736"/>
                </a:lnTo>
                <a:lnTo>
                  <a:pt x="2804" y="244121"/>
                </a:lnTo>
                <a:lnTo>
                  <a:pt x="550" y="254187"/>
                </a:lnTo>
                <a:lnTo>
                  <a:pt x="0" y="262803"/>
                </a:lnTo>
                <a:lnTo>
                  <a:pt x="586" y="270452"/>
                </a:lnTo>
                <a:lnTo>
                  <a:pt x="1928" y="277456"/>
                </a:lnTo>
                <a:lnTo>
                  <a:pt x="2824" y="284031"/>
                </a:lnTo>
                <a:lnTo>
                  <a:pt x="3421" y="290319"/>
                </a:lnTo>
                <a:lnTo>
                  <a:pt x="3819" y="296416"/>
                </a:lnTo>
                <a:lnTo>
                  <a:pt x="5989" y="301433"/>
                </a:lnTo>
                <a:lnTo>
                  <a:pt x="9341" y="305731"/>
                </a:lnTo>
                <a:lnTo>
                  <a:pt x="13480" y="309548"/>
                </a:lnTo>
                <a:lnTo>
                  <a:pt x="17193" y="312093"/>
                </a:lnTo>
                <a:lnTo>
                  <a:pt x="23858" y="314921"/>
                </a:lnTo>
                <a:lnTo>
                  <a:pt x="29994" y="318717"/>
                </a:lnTo>
                <a:lnTo>
                  <a:pt x="32964" y="321063"/>
                </a:lnTo>
                <a:lnTo>
                  <a:pt x="38804" y="323670"/>
                </a:lnTo>
                <a:lnTo>
                  <a:pt x="41695" y="324365"/>
                </a:lnTo>
                <a:lnTo>
                  <a:pt x="46480" y="323876"/>
                </a:lnTo>
                <a:lnTo>
                  <a:pt x="52528" y="322597"/>
                </a:lnTo>
                <a:lnTo>
                  <a:pt x="59416" y="320792"/>
                </a:lnTo>
                <a:lnTo>
                  <a:pt x="65914" y="319589"/>
                </a:lnTo>
                <a:lnTo>
                  <a:pt x="72151" y="318787"/>
                </a:lnTo>
                <a:lnTo>
                  <a:pt x="78214" y="318253"/>
                </a:lnTo>
                <a:lnTo>
                  <a:pt x="84161" y="316943"/>
                </a:lnTo>
                <a:lnTo>
                  <a:pt x="90030" y="315118"/>
                </a:lnTo>
                <a:lnTo>
                  <a:pt x="95849" y="312949"/>
                </a:lnTo>
                <a:lnTo>
                  <a:pt x="100679" y="310550"/>
                </a:lnTo>
                <a:lnTo>
                  <a:pt x="104853" y="307999"/>
                </a:lnTo>
                <a:lnTo>
                  <a:pt x="108588" y="305344"/>
                </a:lnTo>
                <a:lnTo>
                  <a:pt x="132047" y="287958"/>
                </a:lnTo>
                <a:lnTo>
                  <a:pt x="140052" y="281507"/>
                </a:lnTo>
                <a:lnTo>
                  <a:pt x="147294" y="275301"/>
                </a:lnTo>
                <a:lnTo>
                  <a:pt x="154026" y="269259"/>
                </a:lnTo>
                <a:lnTo>
                  <a:pt x="171667" y="252386"/>
                </a:lnTo>
                <a:lnTo>
                  <a:pt x="181706" y="242553"/>
                </a:lnTo>
                <a:lnTo>
                  <a:pt x="188398" y="234091"/>
                </a:lnTo>
                <a:lnTo>
                  <a:pt x="192859" y="226546"/>
                </a:lnTo>
                <a:lnTo>
                  <a:pt x="195834" y="219611"/>
                </a:lnTo>
                <a:lnTo>
                  <a:pt x="201679" y="206825"/>
                </a:lnTo>
                <a:lnTo>
                  <a:pt x="204570" y="200749"/>
                </a:lnTo>
                <a:lnTo>
                  <a:pt x="208403" y="193840"/>
                </a:lnTo>
                <a:lnTo>
                  <a:pt x="212864" y="186377"/>
                </a:lnTo>
                <a:lnTo>
                  <a:pt x="217742" y="178543"/>
                </a:lnTo>
                <a:lnTo>
                  <a:pt x="220995" y="171417"/>
                </a:lnTo>
                <a:lnTo>
                  <a:pt x="223163" y="164760"/>
                </a:lnTo>
                <a:lnTo>
                  <a:pt x="224609" y="158418"/>
                </a:lnTo>
                <a:lnTo>
                  <a:pt x="225572" y="152284"/>
                </a:lnTo>
                <a:lnTo>
                  <a:pt x="226215" y="146290"/>
                </a:lnTo>
                <a:lnTo>
                  <a:pt x="226643" y="140389"/>
                </a:lnTo>
                <a:lnTo>
                  <a:pt x="226929" y="134550"/>
                </a:lnTo>
                <a:lnTo>
                  <a:pt x="227246" y="122983"/>
                </a:lnTo>
                <a:lnTo>
                  <a:pt x="226378" y="117231"/>
                </a:lnTo>
                <a:lnTo>
                  <a:pt x="224847" y="111492"/>
                </a:lnTo>
                <a:lnTo>
                  <a:pt x="222874" y="105761"/>
                </a:lnTo>
                <a:lnTo>
                  <a:pt x="220606" y="100034"/>
                </a:lnTo>
                <a:lnTo>
                  <a:pt x="218141" y="94312"/>
                </a:lnTo>
                <a:lnTo>
                  <a:pt x="215546" y="88592"/>
                </a:lnTo>
                <a:lnTo>
                  <a:pt x="210122" y="79697"/>
                </a:lnTo>
                <a:lnTo>
                  <a:pt x="204536" y="71616"/>
                </a:lnTo>
                <a:lnTo>
                  <a:pt x="198879" y="61674"/>
                </a:lnTo>
                <a:lnTo>
                  <a:pt x="195084" y="57309"/>
                </a:lnTo>
                <a:lnTo>
                  <a:pt x="190649" y="53446"/>
                </a:lnTo>
                <a:lnTo>
                  <a:pt x="185788" y="49918"/>
                </a:lnTo>
                <a:lnTo>
                  <a:pt x="165293" y="35851"/>
                </a:lnTo>
                <a:lnTo>
                  <a:pt x="154596" y="30568"/>
                </a:lnTo>
                <a:lnTo>
                  <a:pt x="141750" y="25141"/>
                </a:lnTo>
                <a:lnTo>
                  <a:pt x="127471" y="19619"/>
                </a:lnTo>
                <a:lnTo>
                  <a:pt x="116046" y="15937"/>
                </a:lnTo>
                <a:lnTo>
                  <a:pt x="106525" y="13482"/>
                </a:lnTo>
                <a:lnTo>
                  <a:pt x="98272" y="11845"/>
                </a:lnTo>
                <a:lnTo>
                  <a:pt x="91818" y="10754"/>
                </a:lnTo>
                <a:lnTo>
                  <a:pt x="86563" y="10027"/>
                </a:lnTo>
                <a:lnTo>
                  <a:pt x="82106" y="9543"/>
                </a:lnTo>
                <a:lnTo>
                  <a:pt x="77231" y="9219"/>
                </a:lnTo>
                <a:lnTo>
                  <a:pt x="72075" y="9004"/>
                </a:lnTo>
                <a:lnTo>
                  <a:pt x="47477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527"/>
          <p:cNvSpPr/>
          <p:nvPr/>
        </p:nvSpPr>
        <p:spPr>
          <a:xfrm>
            <a:off x="3346132" y="5049202"/>
            <a:ext cx="214314" cy="300039"/>
          </a:xfrm>
          <a:custGeom>
            <a:avLst/>
            <a:gdLst/>
            <a:ahLst/>
            <a:cxnLst/>
            <a:rect l="0" t="0" r="0" b="0"/>
            <a:pathLst>
              <a:path w="214314" h="300039">
                <a:moveTo>
                  <a:pt x="0" y="0"/>
                </a:moveTo>
                <a:lnTo>
                  <a:pt x="11932" y="23864"/>
                </a:lnTo>
                <a:lnTo>
                  <a:pt x="17368" y="32196"/>
                </a:lnTo>
                <a:lnTo>
                  <a:pt x="22959" y="39075"/>
                </a:lnTo>
                <a:lnTo>
                  <a:pt x="28619" y="45307"/>
                </a:lnTo>
                <a:lnTo>
                  <a:pt x="41711" y="58721"/>
                </a:lnTo>
                <a:lnTo>
                  <a:pt x="45905" y="63913"/>
                </a:lnTo>
                <a:lnTo>
                  <a:pt x="49653" y="69278"/>
                </a:lnTo>
                <a:lnTo>
                  <a:pt x="53105" y="74760"/>
                </a:lnTo>
                <a:lnTo>
                  <a:pt x="57311" y="80320"/>
                </a:lnTo>
                <a:lnTo>
                  <a:pt x="62020" y="85932"/>
                </a:lnTo>
                <a:lnTo>
                  <a:pt x="67064" y="91578"/>
                </a:lnTo>
                <a:lnTo>
                  <a:pt x="72332" y="98200"/>
                </a:lnTo>
                <a:lnTo>
                  <a:pt x="77749" y="105472"/>
                </a:lnTo>
                <a:lnTo>
                  <a:pt x="83265" y="113177"/>
                </a:lnTo>
                <a:lnTo>
                  <a:pt x="131954" y="185173"/>
                </a:lnTo>
                <a:lnTo>
                  <a:pt x="154849" y="216919"/>
                </a:lnTo>
                <a:lnTo>
                  <a:pt x="179311" y="249761"/>
                </a:lnTo>
                <a:lnTo>
                  <a:pt x="187168" y="259853"/>
                </a:lnTo>
                <a:lnTo>
                  <a:pt x="193359" y="267533"/>
                </a:lnTo>
                <a:lnTo>
                  <a:pt x="198438" y="273606"/>
                </a:lnTo>
                <a:lnTo>
                  <a:pt x="202778" y="278606"/>
                </a:lnTo>
                <a:lnTo>
                  <a:pt x="214313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528"/>
          <p:cNvSpPr/>
          <p:nvPr/>
        </p:nvSpPr>
        <p:spPr>
          <a:xfrm>
            <a:off x="3303270" y="4989195"/>
            <a:ext cx="282893" cy="342901"/>
          </a:xfrm>
          <a:custGeom>
            <a:avLst/>
            <a:gdLst/>
            <a:ahLst/>
            <a:cxnLst/>
            <a:rect l="0" t="0" r="0" b="0"/>
            <a:pathLst>
              <a:path w="282893" h="342901">
                <a:moveTo>
                  <a:pt x="282892" y="0"/>
                </a:moveTo>
                <a:lnTo>
                  <a:pt x="273791" y="4550"/>
                </a:lnTo>
                <a:lnTo>
                  <a:pt x="270157" y="7796"/>
                </a:lnTo>
                <a:lnTo>
                  <a:pt x="259540" y="21465"/>
                </a:lnTo>
                <a:lnTo>
                  <a:pt x="254941" y="26693"/>
                </a:lnTo>
                <a:lnTo>
                  <a:pt x="249971" y="32083"/>
                </a:lnTo>
                <a:lnTo>
                  <a:pt x="245704" y="37581"/>
                </a:lnTo>
                <a:lnTo>
                  <a:pt x="241908" y="43152"/>
                </a:lnTo>
                <a:lnTo>
                  <a:pt x="238424" y="48770"/>
                </a:lnTo>
                <a:lnTo>
                  <a:pt x="233244" y="55373"/>
                </a:lnTo>
                <a:lnTo>
                  <a:pt x="226934" y="62633"/>
                </a:lnTo>
                <a:lnTo>
                  <a:pt x="219869" y="70330"/>
                </a:lnTo>
                <a:lnTo>
                  <a:pt x="209444" y="84034"/>
                </a:lnTo>
                <a:lnTo>
                  <a:pt x="182621" y="122121"/>
                </a:lnTo>
                <a:lnTo>
                  <a:pt x="170324" y="138564"/>
                </a:lnTo>
                <a:lnTo>
                  <a:pt x="159270" y="152383"/>
                </a:lnTo>
                <a:lnTo>
                  <a:pt x="149042" y="164453"/>
                </a:lnTo>
                <a:lnTo>
                  <a:pt x="140319" y="175358"/>
                </a:lnTo>
                <a:lnTo>
                  <a:pt x="132598" y="185486"/>
                </a:lnTo>
                <a:lnTo>
                  <a:pt x="125546" y="195095"/>
                </a:lnTo>
                <a:lnTo>
                  <a:pt x="117987" y="204358"/>
                </a:lnTo>
                <a:lnTo>
                  <a:pt x="110091" y="213391"/>
                </a:lnTo>
                <a:lnTo>
                  <a:pt x="101969" y="222271"/>
                </a:lnTo>
                <a:lnTo>
                  <a:pt x="94649" y="231047"/>
                </a:lnTo>
                <a:lnTo>
                  <a:pt x="87864" y="239757"/>
                </a:lnTo>
                <a:lnTo>
                  <a:pt x="81436" y="248420"/>
                </a:lnTo>
                <a:lnTo>
                  <a:pt x="75245" y="256101"/>
                </a:lnTo>
                <a:lnTo>
                  <a:pt x="69213" y="263126"/>
                </a:lnTo>
                <a:lnTo>
                  <a:pt x="63287" y="269715"/>
                </a:lnTo>
                <a:lnTo>
                  <a:pt x="51622" y="282116"/>
                </a:lnTo>
                <a:lnTo>
                  <a:pt x="45845" y="288089"/>
                </a:lnTo>
                <a:lnTo>
                  <a:pt x="38183" y="296835"/>
                </a:lnTo>
                <a:lnTo>
                  <a:pt x="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529"/>
          <p:cNvSpPr/>
          <p:nvPr/>
        </p:nvSpPr>
        <p:spPr>
          <a:xfrm>
            <a:off x="3783329" y="5023485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25717"/>
                </a:moveTo>
                <a:lnTo>
                  <a:pt x="9103" y="21167"/>
                </a:lnTo>
                <a:lnTo>
                  <a:pt x="12736" y="19826"/>
                </a:lnTo>
                <a:lnTo>
                  <a:pt x="16111" y="18932"/>
                </a:lnTo>
                <a:lnTo>
                  <a:pt x="19313" y="18336"/>
                </a:lnTo>
                <a:lnTo>
                  <a:pt x="22401" y="16987"/>
                </a:lnTo>
                <a:lnTo>
                  <a:pt x="25411" y="15134"/>
                </a:lnTo>
                <a:lnTo>
                  <a:pt x="28371" y="12947"/>
                </a:lnTo>
                <a:lnTo>
                  <a:pt x="32249" y="11489"/>
                </a:lnTo>
                <a:lnTo>
                  <a:pt x="36740" y="10517"/>
                </a:lnTo>
                <a:lnTo>
                  <a:pt x="41638" y="9869"/>
                </a:lnTo>
                <a:lnTo>
                  <a:pt x="47761" y="8484"/>
                </a:lnTo>
                <a:lnTo>
                  <a:pt x="54701" y="6608"/>
                </a:lnTo>
                <a:lnTo>
                  <a:pt x="62185" y="4406"/>
                </a:lnTo>
                <a:lnTo>
                  <a:pt x="69080" y="2937"/>
                </a:lnTo>
                <a:lnTo>
                  <a:pt x="75581" y="1958"/>
                </a:lnTo>
                <a:lnTo>
                  <a:pt x="81819" y="1305"/>
                </a:lnTo>
                <a:lnTo>
                  <a:pt x="89790" y="870"/>
                </a:lnTo>
                <a:lnTo>
                  <a:pt x="98912" y="580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530"/>
          <p:cNvSpPr/>
          <p:nvPr/>
        </p:nvSpPr>
        <p:spPr>
          <a:xfrm>
            <a:off x="3800475" y="5117782"/>
            <a:ext cx="214313" cy="42864"/>
          </a:xfrm>
          <a:custGeom>
            <a:avLst/>
            <a:gdLst/>
            <a:ahLst/>
            <a:cxnLst/>
            <a:rect l="0" t="0" r="0" b="0"/>
            <a:pathLst>
              <a:path w="214313" h="42864">
                <a:moveTo>
                  <a:pt x="0" y="42863"/>
                </a:moveTo>
                <a:lnTo>
                  <a:pt x="4550" y="42863"/>
                </a:lnTo>
                <a:lnTo>
                  <a:pt x="8748" y="41910"/>
                </a:lnTo>
                <a:lnTo>
                  <a:pt x="14404" y="40323"/>
                </a:lnTo>
                <a:lnTo>
                  <a:pt x="21033" y="38312"/>
                </a:lnTo>
                <a:lnTo>
                  <a:pt x="27357" y="36019"/>
                </a:lnTo>
                <a:lnTo>
                  <a:pt x="33478" y="33538"/>
                </a:lnTo>
                <a:lnTo>
                  <a:pt x="39464" y="30931"/>
                </a:lnTo>
                <a:lnTo>
                  <a:pt x="45359" y="29193"/>
                </a:lnTo>
                <a:lnTo>
                  <a:pt x="51194" y="28035"/>
                </a:lnTo>
                <a:lnTo>
                  <a:pt x="56989" y="27262"/>
                </a:lnTo>
                <a:lnTo>
                  <a:pt x="64663" y="25795"/>
                </a:lnTo>
                <a:lnTo>
                  <a:pt x="83349" y="21624"/>
                </a:lnTo>
                <a:lnTo>
                  <a:pt x="91761" y="19179"/>
                </a:lnTo>
                <a:lnTo>
                  <a:pt x="99274" y="16596"/>
                </a:lnTo>
                <a:lnTo>
                  <a:pt x="106187" y="13921"/>
                </a:lnTo>
                <a:lnTo>
                  <a:pt x="112702" y="12138"/>
                </a:lnTo>
                <a:lnTo>
                  <a:pt x="118949" y="10950"/>
                </a:lnTo>
                <a:lnTo>
                  <a:pt x="125019" y="10158"/>
                </a:lnTo>
                <a:lnTo>
                  <a:pt x="132876" y="8677"/>
                </a:lnTo>
                <a:lnTo>
                  <a:pt x="151766" y="4491"/>
                </a:lnTo>
                <a:lnTo>
                  <a:pt x="160232" y="2994"/>
                </a:lnTo>
                <a:lnTo>
                  <a:pt x="167781" y="1996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531"/>
          <p:cNvSpPr/>
          <p:nvPr/>
        </p:nvSpPr>
        <p:spPr>
          <a:xfrm>
            <a:off x="4229100" y="4920615"/>
            <a:ext cx="50566" cy="462915"/>
          </a:xfrm>
          <a:custGeom>
            <a:avLst/>
            <a:gdLst/>
            <a:ahLst/>
            <a:cxnLst/>
            <a:rect l="0" t="0" r="0" b="0"/>
            <a:pathLst>
              <a:path w="50566" h="462915">
                <a:moveTo>
                  <a:pt x="0" y="0"/>
                </a:moveTo>
                <a:lnTo>
                  <a:pt x="4550" y="13652"/>
                </a:lnTo>
                <a:lnTo>
                  <a:pt x="6843" y="19579"/>
                </a:lnTo>
                <a:lnTo>
                  <a:pt x="9325" y="25435"/>
                </a:lnTo>
                <a:lnTo>
                  <a:pt x="11931" y="31244"/>
                </a:lnTo>
                <a:lnTo>
                  <a:pt x="13669" y="37022"/>
                </a:lnTo>
                <a:lnTo>
                  <a:pt x="14828" y="42778"/>
                </a:lnTo>
                <a:lnTo>
                  <a:pt x="16115" y="54255"/>
                </a:lnTo>
                <a:lnTo>
                  <a:pt x="16686" y="65705"/>
                </a:lnTo>
                <a:lnTo>
                  <a:pt x="17792" y="72379"/>
                </a:lnTo>
                <a:lnTo>
                  <a:pt x="19481" y="79685"/>
                </a:lnTo>
                <a:lnTo>
                  <a:pt x="21560" y="87413"/>
                </a:lnTo>
                <a:lnTo>
                  <a:pt x="22945" y="95423"/>
                </a:lnTo>
                <a:lnTo>
                  <a:pt x="23869" y="103620"/>
                </a:lnTo>
                <a:lnTo>
                  <a:pt x="24485" y="111943"/>
                </a:lnTo>
                <a:lnTo>
                  <a:pt x="25848" y="123206"/>
                </a:lnTo>
                <a:lnTo>
                  <a:pt x="29903" y="150960"/>
                </a:lnTo>
                <a:lnTo>
                  <a:pt x="32317" y="163505"/>
                </a:lnTo>
                <a:lnTo>
                  <a:pt x="34880" y="174726"/>
                </a:lnTo>
                <a:lnTo>
                  <a:pt x="37540" y="185064"/>
                </a:lnTo>
                <a:lnTo>
                  <a:pt x="39315" y="194813"/>
                </a:lnTo>
                <a:lnTo>
                  <a:pt x="40497" y="204171"/>
                </a:lnTo>
                <a:lnTo>
                  <a:pt x="41285" y="213266"/>
                </a:lnTo>
                <a:lnTo>
                  <a:pt x="41811" y="223140"/>
                </a:lnTo>
                <a:lnTo>
                  <a:pt x="42395" y="244271"/>
                </a:lnTo>
                <a:lnTo>
                  <a:pt x="42724" y="277587"/>
                </a:lnTo>
                <a:lnTo>
                  <a:pt x="43722" y="290785"/>
                </a:lnTo>
                <a:lnTo>
                  <a:pt x="45341" y="305299"/>
                </a:lnTo>
                <a:lnTo>
                  <a:pt x="47372" y="320690"/>
                </a:lnTo>
                <a:lnTo>
                  <a:pt x="48726" y="333808"/>
                </a:lnTo>
                <a:lnTo>
                  <a:pt x="49629" y="345411"/>
                </a:lnTo>
                <a:lnTo>
                  <a:pt x="50231" y="356004"/>
                </a:lnTo>
                <a:lnTo>
                  <a:pt x="49679" y="365923"/>
                </a:lnTo>
                <a:lnTo>
                  <a:pt x="48359" y="375394"/>
                </a:lnTo>
                <a:lnTo>
                  <a:pt x="46527" y="384565"/>
                </a:lnTo>
                <a:lnTo>
                  <a:pt x="46258" y="392584"/>
                </a:lnTo>
                <a:lnTo>
                  <a:pt x="47031" y="399835"/>
                </a:lnTo>
                <a:lnTo>
                  <a:pt x="48498" y="406574"/>
                </a:lnTo>
                <a:lnTo>
                  <a:pt x="49477" y="412972"/>
                </a:lnTo>
                <a:lnTo>
                  <a:pt x="50565" y="425160"/>
                </a:lnTo>
                <a:lnTo>
                  <a:pt x="49902" y="430125"/>
                </a:lnTo>
                <a:lnTo>
                  <a:pt x="48508" y="434387"/>
                </a:lnTo>
                <a:lnTo>
                  <a:pt x="46626" y="438182"/>
                </a:lnTo>
                <a:lnTo>
                  <a:pt x="45372" y="441663"/>
                </a:lnTo>
                <a:lnTo>
                  <a:pt x="43977" y="448072"/>
                </a:lnTo>
                <a:lnTo>
                  <a:pt x="43009" y="460302"/>
                </a:lnTo>
                <a:lnTo>
                  <a:pt x="34290" y="4629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532"/>
          <p:cNvSpPr/>
          <p:nvPr/>
        </p:nvSpPr>
        <p:spPr>
          <a:xfrm>
            <a:off x="4392383" y="4895139"/>
            <a:ext cx="265343" cy="436957"/>
          </a:xfrm>
          <a:custGeom>
            <a:avLst/>
            <a:gdLst/>
            <a:ahLst/>
            <a:cxnLst/>
            <a:rect l="0" t="0" r="0" b="0"/>
            <a:pathLst>
              <a:path w="265343" h="436957">
                <a:moveTo>
                  <a:pt x="25312" y="111201"/>
                </a:moveTo>
                <a:lnTo>
                  <a:pt x="16210" y="102099"/>
                </a:lnTo>
                <a:lnTo>
                  <a:pt x="13529" y="98465"/>
                </a:lnTo>
                <a:lnTo>
                  <a:pt x="8872" y="87381"/>
                </a:lnTo>
                <a:lnTo>
                  <a:pt x="8376" y="81495"/>
                </a:lnTo>
                <a:lnTo>
                  <a:pt x="9258" y="79014"/>
                </a:lnTo>
                <a:lnTo>
                  <a:pt x="12779" y="73718"/>
                </a:lnTo>
                <a:lnTo>
                  <a:pt x="20059" y="65649"/>
                </a:lnTo>
                <a:lnTo>
                  <a:pt x="24667" y="60830"/>
                </a:lnTo>
                <a:lnTo>
                  <a:pt x="29645" y="56666"/>
                </a:lnTo>
                <a:lnTo>
                  <a:pt x="34868" y="52936"/>
                </a:lnTo>
                <a:lnTo>
                  <a:pt x="40255" y="49498"/>
                </a:lnTo>
                <a:lnTo>
                  <a:pt x="45751" y="44348"/>
                </a:lnTo>
                <a:lnTo>
                  <a:pt x="51320" y="38057"/>
                </a:lnTo>
                <a:lnTo>
                  <a:pt x="56938" y="31006"/>
                </a:lnTo>
                <a:lnTo>
                  <a:pt x="62588" y="26305"/>
                </a:lnTo>
                <a:lnTo>
                  <a:pt x="68260" y="23171"/>
                </a:lnTo>
                <a:lnTo>
                  <a:pt x="73947" y="21082"/>
                </a:lnTo>
                <a:lnTo>
                  <a:pt x="81548" y="17783"/>
                </a:lnTo>
                <a:lnTo>
                  <a:pt x="100153" y="9039"/>
                </a:lnTo>
                <a:lnTo>
                  <a:pt x="108543" y="5946"/>
                </a:lnTo>
                <a:lnTo>
                  <a:pt x="116042" y="3883"/>
                </a:lnTo>
                <a:lnTo>
                  <a:pt x="122946" y="2508"/>
                </a:lnTo>
                <a:lnTo>
                  <a:pt x="129453" y="1591"/>
                </a:lnTo>
                <a:lnTo>
                  <a:pt x="135697" y="980"/>
                </a:lnTo>
                <a:lnTo>
                  <a:pt x="146762" y="301"/>
                </a:lnTo>
                <a:lnTo>
                  <a:pt x="154854" y="0"/>
                </a:lnTo>
                <a:lnTo>
                  <a:pt x="159298" y="1824"/>
                </a:lnTo>
                <a:lnTo>
                  <a:pt x="164166" y="4946"/>
                </a:lnTo>
                <a:lnTo>
                  <a:pt x="169316" y="8932"/>
                </a:lnTo>
                <a:lnTo>
                  <a:pt x="177579" y="13361"/>
                </a:lnTo>
                <a:lnTo>
                  <a:pt x="181116" y="14541"/>
                </a:lnTo>
                <a:lnTo>
                  <a:pt x="187585" y="18393"/>
                </a:lnTo>
                <a:lnTo>
                  <a:pt x="190644" y="20754"/>
                </a:lnTo>
                <a:lnTo>
                  <a:pt x="196583" y="28457"/>
                </a:lnTo>
                <a:lnTo>
                  <a:pt x="203350" y="39183"/>
                </a:lnTo>
                <a:lnTo>
                  <a:pt x="212707" y="53475"/>
                </a:lnTo>
                <a:lnTo>
                  <a:pt x="218136" y="66812"/>
                </a:lnTo>
                <a:lnTo>
                  <a:pt x="219583" y="73036"/>
                </a:lnTo>
                <a:lnTo>
                  <a:pt x="220549" y="80995"/>
                </a:lnTo>
                <a:lnTo>
                  <a:pt x="221192" y="90111"/>
                </a:lnTo>
                <a:lnTo>
                  <a:pt x="221907" y="108495"/>
                </a:lnTo>
                <a:lnTo>
                  <a:pt x="222225" y="123015"/>
                </a:lnTo>
                <a:lnTo>
                  <a:pt x="221357" y="133365"/>
                </a:lnTo>
                <a:lnTo>
                  <a:pt x="219826" y="145979"/>
                </a:lnTo>
                <a:lnTo>
                  <a:pt x="217853" y="160104"/>
                </a:lnTo>
                <a:lnTo>
                  <a:pt x="215585" y="171425"/>
                </a:lnTo>
                <a:lnTo>
                  <a:pt x="213121" y="180878"/>
                </a:lnTo>
                <a:lnTo>
                  <a:pt x="202321" y="214287"/>
                </a:lnTo>
                <a:lnTo>
                  <a:pt x="199515" y="221835"/>
                </a:lnTo>
                <a:lnTo>
                  <a:pt x="191016" y="242512"/>
                </a:lnTo>
                <a:lnTo>
                  <a:pt x="185318" y="258144"/>
                </a:lnTo>
                <a:lnTo>
                  <a:pt x="182465" y="265360"/>
                </a:lnTo>
                <a:lnTo>
                  <a:pt x="176755" y="278459"/>
                </a:lnTo>
                <a:lnTo>
                  <a:pt x="168502" y="290630"/>
                </a:lnTo>
                <a:lnTo>
                  <a:pt x="163635" y="296543"/>
                </a:lnTo>
                <a:lnTo>
                  <a:pt x="155686" y="308192"/>
                </a:lnTo>
                <a:lnTo>
                  <a:pt x="148026" y="319720"/>
                </a:lnTo>
                <a:lnTo>
                  <a:pt x="143316" y="325461"/>
                </a:lnTo>
                <a:lnTo>
                  <a:pt x="138271" y="331193"/>
                </a:lnTo>
                <a:lnTo>
                  <a:pt x="130126" y="342643"/>
                </a:lnTo>
                <a:lnTo>
                  <a:pt x="122379" y="354081"/>
                </a:lnTo>
                <a:lnTo>
                  <a:pt x="117645" y="359798"/>
                </a:lnTo>
                <a:lnTo>
                  <a:pt x="112585" y="365515"/>
                </a:lnTo>
                <a:lnTo>
                  <a:pt x="106354" y="371231"/>
                </a:lnTo>
                <a:lnTo>
                  <a:pt x="99342" y="376947"/>
                </a:lnTo>
                <a:lnTo>
                  <a:pt x="91811" y="382662"/>
                </a:lnTo>
                <a:lnTo>
                  <a:pt x="84884" y="387425"/>
                </a:lnTo>
                <a:lnTo>
                  <a:pt x="78362" y="391553"/>
                </a:lnTo>
                <a:lnTo>
                  <a:pt x="72108" y="395257"/>
                </a:lnTo>
                <a:lnTo>
                  <a:pt x="66987" y="398679"/>
                </a:lnTo>
                <a:lnTo>
                  <a:pt x="58756" y="405021"/>
                </a:lnTo>
                <a:lnTo>
                  <a:pt x="51923" y="408475"/>
                </a:lnTo>
                <a:lnTo>
                  <a:pt x="45711" y="410010"/>
                </a:lnTo>
                <a:lnTo>
                  <a:pt x="39776" y="410692"/>
                </a:lnTo>
                <a:lnTo>
                  <a:pt x="35907" y="410875"/>
                </a:lnTo>
                <a:lnTo>
                  <a:pt x="26528" y="411077"/>
                </a:lnTo>
                <a:lnTo>
                  <a:pt x="15089" y="411190"/>
                </a:lnTo>
                <a:lnTo>
                  <a:pt x="12781" y="410254"/>
                </a:lnTo>
                <a:lnTo>
                  <a:pt x="11243" y="408677"/>
                </a:lnTo>
                <a:lnTo>
                  <a:pt x="10218" y="406673"/>
                </a:lnTo>
                <a:lnTo>
                  <a:pt x="4223" y="399302"/>
                </a:lnTo>
                <a:lnTo>
                  <a:pt x="2680" y="395661"/>
                </a:lnTo>
                <a:lnTo>
                  <a:pt x="508" y="382387"/>
                </a:lnTo>
                <a:lnTo>
                  <a:pt x="0" y="375238"/>
                </a:lnTo>
                <a:lnTo>
                  <a:pt x="1770" y="368188"/>
                </a:lnTo>
                <a:lnTo>
                  <a:pt x="4854" y="358726"/>
                </a:lnTo>
                <a:lnTo>
                  <a:pt x="8816" y="347655"/>
                </a:lnTo>
                <a:lnTo>
                  <a:pt x="12410" y="339322"/>
                </a:lnTo>
                <a:lnTo>
                  <a:pt x="18942" y="327523"/>
                </a:lnTo>
                <a:lnTo>
                  <a:pt x="25021" y="319104"/>
                </a:lnTo>
                <a:lnTo>
                  <a:pt x="27975" y="315525"/>
                </a:lnTo>
                <a:lnTo>
                  <a:pt x="31850" y="312187"/>
                </a:lnTo>
                <a:lnTo>
                  <a:pt x="36338" y="309009"/>
                </a:lnTo>
                <a:lnTo>
                  <a:pt x="41235" y="305938"/>
                </a:lnTo>
                <a:lnTo>
                  <a:pt x="46405" y="302938"/>
                </a:lnTo>
                <a:lnTo>
                  <a:pt x="57229" y="297065"/>
                </a:lnTo>
                <a:lnTo>
                  <a:pt x="62782" y="295117"/>
                </a:lnTo>
                <a:lnTo>
                  <a:pt x="68390" y="293819"/>
                </a:lnTo>
                <a:lnTo>
                  <a:pt x="74033" y="292954"/>
                </a:lnTo>
                <a:lnTo>
                  <a:pt x="78747" y="291425"/>
                </a:lnTo>
                <a:lnTo>
                  <a:pt x="86526" y="287185"/>
                </a:lnTo>
                <a:lnTo>
                  <a:pt x="90886" y="285674"/>
                </a:lnTo>
                <a:lnTo>
                  <a:pt x="95698" y="284666"/>
                </a:lnTo>
                <a:lnTo>
                  <a:pt x="100810" y="283994"/>
                </a:lnTo>
                <a:lnTo>
                  <a:pt x="106124" y="283546"/>
                </a:lnTo>
                <a:lnTo>
                  <a:pt x="111572" y="283248"/>
                </a:lnTo>
                <a:lnTo>
                  <a:pt x="117108" y="283049"/>
                </a:lnTo>
                <a:lnTo>
                  <a:pt x="122704" y="283869"/>
                </a:lnTo>
                <a:lnTo>
                  <a:pt x="128340" y="285368"/>
                </a:lnTo>
                <a:lnTo>
                  <a:pt x="134002" y="287319"/>
                </a:lnTo>
                <a:lnTo>
                  <a:pt x="139682" y="288620"/>
                </a:lnTo>
                <a:lnTo>
                  <a:pt x="145374" y="289488"/>
                </a:lnTo>
                <a:lnTo>
                  <a:pt x="151073" y="290067"/>
                </a:lnTo>
                <a:lnTo>
                  <a:pt x="156777" y="292357"/>
                </a:lnTo>
                <a:lnTo>
                  <a:pt x="162486" y="295789"/>
                </a:lnTo>
                <a:lnTo>
                  <a:pt x="168196" y="299983"/>
                </a:lnTo>
                <a:lnTo>
                  <a:pt x="172955" y="303730"/>
                </a:lnTo>
                <a:lnTo>
                  <a:pt x="180784" y="310434"/>
                </a:lnTo>
                <a:lnTo>
                  <a:pt x="192518" y="321669"/>
                </a:lnTo>
                <a:lnTo>
                  <a:pt x="199647" y="328666"/>
                </a:lnTo>
                <a:lnTo>
                  <a:pt x="205353" y="335235"/>
                </a:lnTo>
                <a:lnTo>
                  <a:pt x="210109" y="341519"/>
                </a:lnTo>
                <a:lnTo>
                  <a:pt x="217934" y="353582"/>
                </a:lnTo>
                <a:lnTo>
                  <a:pt x="224587" y="365293"/>
                </a:lnTo>
                <a:lnTo>
                  <a:pt x="230718" y="374308"/>
                </a:lnTo>
                <a:lnTo>
                  <a:pt x="233687" y="378046"/>
                </a:lnTo>
                <a:lnTo>
                  <a:pt x="239525" y="389819"/>
                </a:lnTo>
                <a:lnTo>
                  <a:pt x="242416" y="396958"/>
                </a:lnTo>
                <a:lnTo>
                  <a:pt x="248167" y="409971"/>
                </a:lnTo>
                <a:lnTo>
                  <a:pt x="253898" y="421153"/>
                </a:lnTo>
                <a:lnTo>
                  <a:pt x="256761" y="425468"/>
                </a:lnTo>
                <a:lnTo>
                  <a:pt x="265342" y="4369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533"/>
          <p:cNvSpPr/>
          <p:nvPr/>
        </p:nvSpPr>
        <p:spPr>
          <a:xfrm>
            <a:off x="4736220" y="4852049"/>
            <a:ext cx="230115" cy="462902"/>
          </a:xfrm>
          <a:custGeom>
            <a:avLst/>
            <a:gdLst/>
            <a:ahLst/>
            <a:cxnLst/>
            <a:rect l="0" t="0" r="0" b="0"/>
            <a:pathLst>
              <a:path w="230115" h="462902">
                <a:moveTo>
                  <a:pt x="230114" y="51421"/>
                </a:moveTo>
                <a:lnTo>
                  <a:pt x="221013" y="42319"/>
                </a:lnTo>
                <a:lnTo>
                  <a:pt x="215474" y="37733"/>
                </a:lnTo>
                <a:lnTo>
                  <a:pt x="208925" y="32770"/>
                </a:lnTo>
                <a:lnTo>
                  <a:pt x="201700" y="27557"/>
                </a:lnTo>
                <a:lnTo>
                  <a:pt x="194027" y="23129"/>
                </a:lnTo>
                <a:lnTo>
                  <a:pt x="186053" y="19224"/>
                </a:lnTo>
                <a:lnTo>
                  <a:pt x="177880" y="15669"/>
                </a:lnTo>
                <a:lnTo>
                  <a:pt x="171480" y="12346"/>
                </a:lnTo>
                <a:lnTo>
                  <a:pt x="166259" y="9179"/>
                </a:lnTo>
                <a:lnTo>
                  <a:pt x="161827" y="6114"/>
                </a:lnTo>
                <a:lnTo>
                  <a:pt x="156967" y="4072"/>
                </a:lnTo>
                <a:lnTo>
                  <a:pt x="151822" y="2710"/>
                </a:lnTo>
                <a:lnTo>
                  <a:pt x="146487" y="1802"/>
                </a:lnTo>
                <a:lnTo>
                  <a:pt x="141978" y="1197"/>
                </a:lnTo>
                <a:lnTo>
                  <a:pt x="138019" y="793"/>
                </a:lnTo>
                <a:lnTo>
                  <a:pt x="134428" y="523"/>
                </a:lnTo>
                <a:lnTo>
                  <a:pt x="130129" y="345"/>
                </a:lnTo>
                <a:lnTo>
                  <a:pt x="120271" y="145"/>
                </a:lnTo>
                <a:lnTo>
                  <a:pt x="91680" y="0"/>
                </a:lnTo>
                <a:lnTo>
                  <a:pt x="88295" y="947"/>
                </a:lnTo>
                <a:lnTo>
                  <a:pt x="81994" y="4541"/>
                </a:lnTo>
                <a:lnTo>
                  <a:pt x="78028" y="6833"/>
                </a:lnTo>
                <a:lnTo>
                  <a:pt x="68540" y="11919"/>
                </a:lnTo>
                <a:lnTo>
                  <a:pt x="64296" y="15561"/>
                </a:lnTo>
                <a:lnTo>
                  <a:pt x="60513" y="19894"/>
                </a:lnTo>
                <a:lnTo>
                  <a:pt x="57040" y="24688"/>
                </a:lnTo>
                <a:lnTo>
                  <a:pt x="52819" y="29789"/>
                </a:lnTo>
                <a:lnTo>
                  <a:pt x="48100" y="35094"/>
                </a:lnTo>
                <a:lnTo>
                  <a:pt x="38729" y="45117"/>
                </a:lnTo>
                <a:lnTo>
                  <a:pt x="31389" y="52747"/>
                </a:lnTo>
                <a:lnTo>
                  <a:pt x="24952" y="61852"/>
                </a:lnTo>
                <a:lnTo>
                  <a:pt x="18916" y="73202"/>
                </a:lnTo>
                <a:lnTo>
                  <a:pt x="15973" y="80229"/>
                </a:lnTo>
                <a:lnTo>
                  <a:pt x="13059" y="87771"/>
                </a:lnTo>
                <a:lnTo>
                  <a:pt x="9820" y="101231"/>
                </a:lnTo>
                <a:lnTo>
                  <a:pt x="7428" y="113564"/>
                </a:lnTo>
                <a:lnTo>
                  <a:pt x="3190" y="125394"/>
                </a:lnTo>
                <a:lnTo>
                  <a:pt x="672" y="137003"/>
                </a:lnTo>
                <a:lnTo>
                  <a:pt x="0" y="142765"/>
                </a:lnTo>
                <a:lnTo>
                  <a:pt x="1794" y="156789"/>
                </a:lnTo>
                <a:lnTo>
                  <a:pt x="3606" y="164528"/>
                </a:lnTo>
                <a:lnTo>
                  <a:pt x="5619" y="178208"/>
                </a:lnTo>
                <a:lnTo>
                  <a:pt x="6156" y="184523"/>
                </a:lnTo>
                <a:lnTo>
                  <a:pt x="9293" y="194080"/>
                </a:lnTo>
                <a:lnTo>
                  <a:pt x="16413" y="204815"/>
                </a:lnTo>
                <a:lnTo>
                  <a:pt x="19067" y="207976"/>
                </a:lnTo>
                <a:lnTo>
                  <a:pt x="21789" y="210083"/>
                </a:lnTo>
                <a:lnTo>
                  <a:pt x="27353" y="212425"/>
                </a:lnTo>
                <a:lnTo>
                  <a:pt x="32075" y="212097"/>
                </a:lnTo>
                <a:lnTo>
                  <a:pt x="38081" y="210926"/>
                </a:lnTo>
                <a:lnTo>
                  <a:pt x="44942" y="209192"/>
                </a:lnTo>
                <a:lnTo>
                  <a:pt x="51421" y="207084"/>
                </a:lnTo>
                <a:lnTo>
                  <a:pt x="57646" y="204726"/>
                </a:lnTo>
                <a:lnTo>
                  <a:pt x="63700" y="202202"/>
                </a:lnTo>
                <a:lnTo>
                  <a:pt x="69642" y="198614"/>
                </a:lnTo>
                <a:lnTo>
                  <a:pt x="75508" y="194317"/>
                </a:lnTo>
                <a:lnTo>
                  <a:pt x="81323" y="189547"/>
                </a:lnTo>
                <a:lnTo>
                  <a:pt x="87105" y="184463"/>
                </a:lnTo>
                <a:lnTo>
                  <a:pt x="92865" y="179168"/>
                </a:lnTo>
                <a:lnTo>
                  <a:pt x="98610" y="173733"/>
                </a:lnTo>
                <a:lnTo>
                  <a:pt x="103392" y="167252"/>
                </a:lnTo>
                <a:lnTo>
                  <a:pt x="107533" y="160074"/>
                </a:lnTo>
                <a:lnTo>
                  <a:pt x="111246" y="152431"/>
                </a:lnTo>
                <a:lnTo>
                  <a:pt x="115626" y="145431"/>
                </a:lnTo>
                <a:lnTo>
                  <a:pt x="120451" y="138859"/>
                </a:lnTo>
                <a:lnTo>
                  <a:pt x="125573" y="132573"/>
                </a:lnTo>
                <a:lnTo>
                  <a:pt x="130893" y="125525"/>
                </a:lnTo>
                <a:lnTo>
                  <a:pt x="163332" y="80758"/>
                </a:lnTo>
                <a:lnTo>
                  <a:pt x="169400" y="70026"/>
                </a:lnTo>
                <a:lnTo>
                  <a:pt x="174398" y="59062"/>
                </a:lnTo>
                <a:lnTo>
                  <a:pt x="178683" y="47942"/>
                </a:lnTo>
                <a:lnTo>
                  <a:pt x="181539" y="38624"/>
                </a:lnTo>
                <a:lnTo>
                  <a:pt x="183444" y="30508"/>
                </a:lnTo>
                <a:lnTo>
                  <a:pt x="187029" y="9842"/>
                </a:lnTo>
                <a:lnTo>
                  <a:pt x="182635" y="18040"/>
                </a:lnTo>
                <a:lnTo>
                  <a:pt x="180364" y="29167"/>
                </a:lnTo>
                <a:lnTo>
                  <a:pt x="177898" y="45158"/>
                </a:lnTo>
                <a:lnTo>
                  <a:pt x="172617" y="82927"/>
                </a:lnTo>
                <a:lnTo>
                  <a:pt x="167095" y="118764"/>
                </a:lnTo>
                <a:lnTo>
                  <a:pt x="165242" y="133463"/>
                </a:lnTo>
                <a:lnTo>
                  <a:pt x="164006" y="146121"/>
                </a:lnTo>
                <a:lnTo>
                  <a:pt x="163182" y="157417"/>
                </a:lnTo>
                <a:lnTo>
                  <a:pt x="162633" y="168757"/>
                </a:lnTo>
                <a:lnTo>
                  <a:pt x="162023" y="191518"/>
                </a:lnTo>
                <a:lnTo>
                  <a:pt x="161563" y="256831"/>
                </a:lnTo>
                <a:lnTo>
                  <a:pt x="161538" y="327285"/>
                </a:lnTo>
                <a:lnTo>
                  <a:pt x="162489" y="345820"/>
                </a:lnTo>
                <a:lnTo>
                  <a:pt x="164076" y="362939"/>
                </a:lnTo>
                <a:lnTo>
                  <a:pt x="166086" y="379115"/>
                </a:lnTo>
                <a:lnTo>
                  <a:pt x="166474" y="395614"/>
                </a:lnTo>
                <a:lnTo>
                  <a:pt x="165780" y="412327"/>
                </a:lnTo>
                <a:lnTo>
                  <a:pt x="161534" y="4629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534"/>
          <p:cNvSpPr/>
          <p:nvPr/>
        </p:nvSpPr>
        <p:spPr>
          <a:xfrm>
            <a:off x="5055693" y="5170928"/>
            <a:ext cx="30658" cy="41152"/>
          </a:xfrm>
          <a:custGeom>
            <a:avLst/>
            <a:gdLst/>
            <a:ahLst/>
            <a:cxnLst/>
            <a:rect l="0" t="0" r="0" b="0"/>
            <a:pathLst>
              <a:path w="30658" h="41152">
                <a:moveTo>
                  <a:pt x="4939" y="41151"/>
                </a:moveTo>
                <a:lnTo>
                  <a:pt x="389" y="32050"/>
                </a:lnTo>
                <a:lnTo>
                  <a:pt x="0" y="28416"/>
                </a:lnTo>
                <a:lnTo>
                  <a:pt x="694" y="25042"/>
                </a:lnTo>
                <a:lnTo>
                  <a:pt x="2109" y="21839"/>
                </a:lnTo>
                <a:lnTo>
                  <a:pt x="4005" y="18751"/>
                </a:lnTo>
                <a:lnTo>
                  <a:pt x="6222" y="15741"/>
                </a:lnTo>
                <a:lnTo>
                  <a:pt x="8651" y="12781"/>
                </a:lnTo>
                <a:lnTo>
                  <a:pt x="10271" y="9856"/>
                </a:lnTo>
                <a:lnTo>
                  <a:pt x="11351" y="6953"/>
                </a:lnTo>
                <a:lnTo>
                  <a:pt x="12072" y="4065"/>
                </a:lnTo>
                <a:lnTo>
                  <a:pt x="13504" y="2139"/>
                </a:lnTo>
                <a:lnTo>
                  <a:pt x="15412" y="856"/>
                </a:lnTo>
                <a:lnTo>
                  <a:pt x="17636" y="0"/>
                </a:lnTo>
                <a:lnTo>
                  <a:pt x="20071" y="383"/>
                </a:lnTo>
                <a:lnTo>
                  <a:pt x="22647" y="1589"/>
                </a:lnTo>
                <a:lnTo>
                  <a:pt x="30657" y="6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535"/>
          <p:cNvSpPr/>
          <p:nvPr/>
        </p:nvSpPr>
        <p:spPr>
          <a:xfrm>
            <a:off x="5026342" y="4775386"/>
            <a:ext cx="351039" cy="453840"/>
          </a:xfrm>
          <a:custGeom>
            <a:avLst/>
            <a:gdLst/>
            <a:ahLst/>
            <a:cxnLst/>
            <a:rect l="0" t="0" r="0" b="0"/>
            <a:pathLst>
              <a:path w="351039" h="453840">
                <a:moveTo>
                  <a:pt x="102870" y="110939"/>
                </a:moveTo>
                <a:lnTo>
                  <a:pt x="96978" y="98203"/>
                </a:lnTo>
                <a:lnTo>
                  <a:pt x="95489" y="91626"/>
                </a:lnTo>
                <a:lnTo>
                  <a:pt x="96044" y="88538"/>
                </a:lnTo>
                <a:lnTo>
                  <a:pt x="99202" y="82568"/>
                </a:lnTo>
                <a:lnTo>
                  <a:pt x="109942" y="69069"/>
                </a:lnTo>
                <a:lnTo>
                  <a:pt x="119031" y="56135"/>
                </a:lnTo>
                <a:lnTo>
                  <a:pt x="129420" y="45942"/>
                </a:lnTo>
                <a:lnTo>
                  <a:pt x="140388" y="38236"/>
                </a:lnTo>
                <a:lnTo>
                  <a:pt x="145979" y="34848"/>
                </a:lnTo>
                <a:lnTo>
                  <a:pt x="151612" y="31636"/>
                </a:lnTo>
                <a:lnTo>
                  <a:pt x="158224" y="28543"/>
                </a:lnTo>
                <a:lnTo>
                  <a:pt x="165491" y="25528"/>
                </a:lnTo>
                <a:lnTo>
                  <a:pt x="173192" y="22566"/>
                </a:lnTo>
                <a:lnTo>
                  <a:pt x="180231" y="19638"/>
                </a:lnTo>
                <a:lnTo>
                  <a:pt x="186829" y="16734"/>
                </a:lnTo>
                <a:lnTo>
                  <a:pt x="199240" y="10967"/>
                </a:lnTo>
                <a:lnTo>
                  <a:pt x="211106" y="5229"/>
                </a:lnTo>
                <a:lnTo>
                  <a:pt x="218842" y="3318"/>
                </a:lnTo>
                <a:lnTo>
                  <a:pt x="227810" y="2044"/>
                </a:lnTo>
                <a:lnTo>
                  <a:pt x="237598" y="1195"/>
                </a:lnTo>
                <a:lnTo>
                  <a:pt x="246029" y="629"/>
                </a:lnTo>
                <a:lnTo>
                  <a:pt x="260476" y="0"/>
                </a:lnTo>
                <a:lnTo>
                  <a:pt x="265091" y="784"/>
                </a:lnTo>
                <a:lnTo>
                  <a:pt x="268167" y="2260"/>
                </a:lnTo>
                <a:lnTo>
                  <a:pt x="277655" y="11472"/>
                </a:lnTo>
                <a:lnTo>
                  <a:pt x="285892" y="19661"/>
                </a:lnTo>
                <a:lnTo>
                  <a:pt x="287749" y="23416"/>
                </a:lnTo>
                <a:lnTo>
                  <a:pt x="289814" y="32670"/>
                </a:lnTo>
                <a:lnTo>
                  <a:pt x="288191" y="43133"/>
                </a:lnTo>
                <a:lnTo>
                  <a:pt x="284295" y="54133"/>
                </a:lnTo>
                <a:lnTo>
                  <a:pt x="279388" y="65372"/>
                </a:lnTo>
                <a:lnTo>
                  <a:pt x="274841" y="73893"/>
                </a:lnTo>
                <a:lnTo>
                  <a:pt x="262169" y="96061"/>
                </a:lnTo>
                <a:lnTo>
                  <a:pt x="254790" y="106736"/>
                </a:lnTo>
                <a:lnTo>
                  <a:pt x="247012" y="116709"/>
                </a:lnTo>
                <a:lnTo>
                  <a:pt x="238970" y="126216"/>
                </a:lnTo>
                <a:lnTo>
                  <a:pt x="229798" y="136363"/>
                </a:lnTo>
                <a:lnTo>
                  <a:pt x="209448" y="157798"/>
                </a:lnTo>
                <a:lnTo>
                  <a:pt x="185672" y="182185"/>
                </a:lnTo>
                <a:lnTo>
                  <a:pt x="178074" y="188916"/>
                </a:lnTo>
                <a:lnTo>
                  <a:pt x="170151" y="195309"/>
                </a:lnTo>
                <a:lnTo>
                  <a:pt x="162012" y="201476"/>
                </a:lnTo>
                <a:lnTo>
                  <a:pt x="155633" y="205587"/>
                </a:lnTo>
                <a:lnTo>
                  <a:pt x="146005" y="210155"/>
                </a:lnTo>
                <a:lnTo>
                  <a:pt x="135230" y="212726"/>
                </a:lnTo>
                <a:lnTo>
                  <a:pt x="133968" y="213087"/>
                </a:lnTo>
                <a:lnTo>
                  <a:pt x="134080" y="213327"/>
                </a:lnTo>
                <a:lnTo>
                  <a:pt x="135106" y="213488"/>
                </a:lnTo>
                <a:lnTo>
                  <a:pt x="136744" y="211690"/>
                </a:lnTo>
                <a:lnTo>
                  <a:pt x="141103" y="204612"/>
                </a:lnTo>
                <a:lnTo>
                  <a:pt x="148755" y="197656"/>
                </a:lnTo>
                <a:lnTo>
                  <a:pt x="158506" y="191389"/>
                </a:lnTo>
                <a:lnTo>
                  <a:pt x="169189" y="185429"/>
                </a:lnTo>
                <a:lnTo>
                  <a:pt x="185915" y="176719"/>
                </a:lnTo>
                <a:lnTo>
                  <a:pt x="202935" y="168106"/>
                </a:lnTo>
                <a:lnTo>
                  <a:pt x="208633" y="166195"/>
                </a:lnTo>
                <a:lnTo>
                  <a:pt x="214336" y="164921"/>
                </a:lnTo>
                <a:lnTo>
                  <a:pt x="220043" y="164072"/>
                </a:lnTo>
                <a:lnTo>
                  <a:pt x="226705" y="162554"/>
                </a:lnTo>
                <a:lnTo>
                  <a:pt x="234005" y="160588"/>
                </a:lnTo>
                <a:lnTo>
                  <a:pt x="241728" y="158326"/>
                </a:lnTo>
                <a:lnTo>
                  <a:pt x="248782" y="156818"/>
                </a:lnTo>
                <a:lnTo>
                  <a:pt x="255390" y="155813"/>
                </a:lnTo>
                <a:lnTo>
                  <a:pt x="261700" y="155142"/>
                </a:lnTo>
                <a:lnTo>
                  <a:pt x="267811" y="154695"/>
                </a:lnTo>
                <a:lnTo>
                  <a:pt x="273791" y="154397"/>
                </a:lnTo>
                <a:lnTo>
                  <a:pt x="279682" y="154198"/>
                </a:lnTo>
                <a:lnTo>
                  <a:pt x="286468" y="155019"/>
                </a:lnTo>
                <a:lnTo>
                  <a:pt x="293848" y="156518"/>
                </a:lnTo>
                <a:lnTo>
                  <a:pt x="301626" y="158470"/>
                </a:lnTo>
                <a:lnTo>
                  <a:pt x="307764" y="160723"/>
                </a:lnTo>
                <a:lnTo>
                  <a:pt x="317124" y="165768"/>
                </a:lnTo>
                <a:lnTo>
                  <a:pt x="326999" y="171185"/>
                </a:lnTo>
                <a:lnTo>
                  <a:pt x="332299" y="173963"/>
                </a:lnTo>
                <a:lnTo>
                  <a:pt x="335833" y="177720"/>
                </a:lnTo>
                <a:lnTo>
                  <a:pt x="338189" y="182130"/>
                </a:lnTo>
                <a:lnTo>
                  <a:pt x="341759" y="191156"/>
                </a:lnTo>
                <a:lnTo>
                  <a:pt x="346520" y="198344"/>
                </a:lnTo>
                <a:lnTo>
                  <a:pt x="349272" y="212333"/>
                </a:lnTo>
                <a:lnTo>
                  <a:pt x="350005" y="221397"/>
                </a:lnTo>
                <a:lnTo>
                  <a:pt x="350494" y="229345"/>
                </a:lnTo>
                <a:lnTo>
                  <a:pt x="351038" y="243257"/>
                </a:lnTo>
                <a:lnTo>
                  <a:pt x="348739" y="255789"/>
                </a:lnTo>
                <a:lnTo>
                  <a:pt x="344543" y="267709"/>
                </a:lnTo>
                <a:lnTo>
                  <a:pt x="339503" y="279357"/>
                </a:lnTo>
                <a:lnTo>
                  <a:pt x="331548" y="290884"/>
                </a:lnTo>
                <a:lnTo>
                  <a:pt x="322615" y="302357"/>
                </a:lnTo>
                <a:lnTo>
                  <a:pt x="315469" y="313806"/>
                </a:lnTo>
                <a:lnTo>
                  <a:pt x="306579" y="322705"/>
                </a:lnTo>
                <a:lnTo>
                  <a:pt x="296277" y="330787"/>
                </a:lnTo>
                <a:lnTo>
                  <a:pt x="285349" y="340729"/>
                </a:lnTo>
                <a:lnTo>
                  <a:pt x="268486" y="357036"/>
                </a:lnTo>
                <a:lnTo>
                  <a:pt x="259001" y="363586"/>
                </a:lnTo>
                <a:lnTo>
                  <a:pt x="246962" y="370810"/>
                </a:lnTo>
                <a:lnTo>
                  <a:pt x="219298" y="386457"/>
                </a:lnTo>
                <a:lnTo>
                  <a:pt x="191129" y="402936"/>
                </a:lnTo>
                <a:lnTo>
                  <a:pt x="178854" y="409426"/>
                </a:lnTo>
                <a:lnTo>
                  <a:pt x="167814" y="414706"/>
                </a:lnTo>
                <a:lnTo>
                  <a:pt x="157596" y="419177"/>
                </a:lnTo>
                <a:lnTo>
                  <a:pt x="147927" y="423111"/>
                </a:lnTo>
                <a:lnTo>
                  <a:pt x="129563" y="430022"/>
                </a:lnTo>
                <a:lnTo>
                  <a:pt x="118760" y="433198"/>
                </a:lnTo>
                <a:lnTo>
                  <a:pt x="106796" y="436268"/>
                </a:lnTo>
                <a:lnTo>
                  <a:pt x="94057" y="439268"/>
                </a:lnTo>
                <a:lnTo>
                  <a:pt x="82708" y="441267"/>
                </a:lnTo>
                <a:lnTo>
                  <a:pt x="72283" y="442600"/>
                </a:lnTo>
                <a:lnTo>
                  <a:pt x="62476" y="443489"/>
                </a:lnTo>
                <a:lnTo>
                  <a:pt x="51176" y="445034"/>
                </a:lnTo>
                <a:lnTo>
                  <a:pt x="0" y="4538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y=</a:t>
            </a:r>
            <a:r>
              <a:rPr lang="en-US" dirty="0" err="1" smtClean="0"/>
              <a:t>mx+b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y=b</a:t>
            </a:r>
          </a:p>
          <a:p>
            <a:pPr>
              <a:buNone/>
            </a:pPr>
            <a:r>
              <a:rPr lang="en-US" dirty="0" smtClean="0"/>
              <a:t>x=c</a:t>
            </a:r>
            <a:endParaRPr lang="en-US" dirty="0"/>
          </a:p>
        </p:txBody>
      </p:sp>
      <p:pic>
        <p:nvPicPr>
          <p:cNvPr id="5" name="Content Placeholder 4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sp>
        <p:nvSpPr>
          <p:cNvPr id="6" name="SMARTPenAnnotation359"/>
          <p:cNvSpPr/>
          <p:nvPr/>
        </p:nvSpPr>
        <p:spPr>
          <a:xfrm>
            <a:off x="243132" y="1534511"/>
            <a:ext cx="2148393" cy="660047"/>
          </a:xfrm>
          <a:custGeom>
            <a:avLst/>
            <a:gdLst/>
            <a:ahLst/>
            <a:cxnLst/>
            <a:rect l="0" t="0" r="0" b="0"/>
            <a:pathLst>
              <a:path w="2148393" h="660047">
                <a:moveTo>
                  <a:pt x="119770" y="608614"/>
                </a:moveTo>
                <a:lnTo>
                  <a:pt x="124321" y="613164"/>
                </a:lnTo>
                <a:lnTo>
                  <a:pt x="126614" y="614505"/>
                </a:lnTo>
                <a:lnTo>
                  <a:pt x="149023" y="621384"/>
                </a:lnTo>
                <a:lnTo>
                  <a:pt x="176803" y="624462"/>
                </a:lnTo>
                <a:lnTo>
                  <a:pt x="410382" y="625708"/>
                </a:lnTo>
                <a:lnTo>
                  <a:pt x="477318" y="625749"/>
                </a:lnTo>
                <a:lnTo>
                  <a:pt x="543475" y="628294"/>
                </a:lnTo>
                <a:lnTo>
                  <a:pt x="641552" y="632542"/>
                </a:lnTo>
                <a:lnTo>
                  <a:pt x="694573" y="634488"/>
                </a:lnTo>
                <a:lnTo>
                  <a:pt x="781638" y="638529"/>
                </a:lnTo>
                <a:lnTo>
                  <a:pt x="886374" y="640959"/>
                </a:lnTo>
                <a:lnTo>
                  <a:pt x="1043781" y="642520"/>
                </a:lnTo>
                <a:lnTo>
                  <a:pt x="1104010" y="647341"/>
                </a:lnTo>
                <a:lnTo>
                  <a:pt x="1152018" y="650251"/>
                </a:lnTo>
                <a:lnTo>
                  <a:pt x="1461146" y="658749"/>
                </a:lnTo>
                <a:lnTo>
                  <a:pt x="1813686" y="660046"/>
                </a:lnTo>
                <a:lnTo>
                  <a:pt x="1872079" y="654157"/>
                </a:lnTo>
                <a:lnTo>
                  <a:pt x="1924416" y="652667"/>
                </a:lnTo>
                <a:lnTo>
                  <a:pt x="1977185" y="647278"/>
                </a:lnTo>
                <a:lnTo>
                  <a:pt x="2051025" y="642815"/>
                </a:lnTo>
                <a:lnTo>
                  <a:pt x="2101170" y="633749"/>
                </a:lnTo>
                <a:lnTo>
                  <a:pt x="2115770" y="628357"/>
                </a:lnTo>
                <a:lnTo>
                  <a:pt x="2125434" y="622786"/>
                </a:lnTo>
                <a:lnTo>
                  <a:pt x="2140780" y="609744"/>
                </a:lnTo>
                <a:lnTo>
                  <a:pt x="2146709" y="601813"/>
                </a:lnTo>
                <a:lnTo>
                  <a:pt x="2148290" y="598365"/>
                </a:lnTo>
                <a:lnTo>
                  <a:pt x="2148392" y="595114"/>
                </a:lnTo>
                <a:lnTo>
                  <a:pt x="2147507" y="591994"/>
                </a:lnTo>
                <a:lnTo>
                  <a:pt x="2139243" y="575591"/>
                </a:lnTo>
                <a:lnTo>
                  <a:pt x="2136501" y="565045"/>
                </a:lnTo>
                <a:lnTo>
                  <a:pt x="2135770" y="559565"/>
                </a:lnTo>
                <a:lnTo>
                  <a:pt x="2132417" y="550937"/>
                </a:lnTo>
                <a:lnTo>
                  <a:pt x="2122635" y="533104"/>
                </a:lnTo>
                <a:lnTo>
                  <a:pt x="2106814" y="502046"/>
                </a:lnTo>
                <a:lnTo>
                  <a:pt x="2100498" y="486955"/>
                </a:lnTo>
                <a:lnTo>
                  <a:pt x="2093563" y="471676"/>
                </a:lnTo>
                <a:lnTo>
                  <a:pt x="2079902" y="452364"/>
                </a:lnTo>
                <a:lnTo>
                  <a:pt x="2069398" y="434576"/>
                </a:lnTo>
                <a:lnTo>
                  <a:pt x="2060253" y="416289"/>
                </a:lnTo>
                <a:lnTo>
                  <a:pt x="2051511" y="394148"/>
                </a:lnTo>
                <a:lnTo>
                  <a:pt x="2042889" y="374148"/>
                </a:lnTo>
                <a:lnTo>
                  <a:pt x="2037162" y="358674"/>
                </a:lnTo>
                <a:lnTo>
                  <a:pt x="2028902" y="342272"/>
                </a:lnTo>
                <a:lnTo>
                  <a:pt x="2018881" y="323552"/>
                </a:lnTo>
                <a:lnTo>
                  <a:pt x="2013541" y="311892"/>
                </a:lnTo>
                <a:lnTo>
                  <a:pt x="2008077" y="299357"/>
                </a:lnTo>
                <a:lnTo>
                  <a:pt x="2003481" y="288143"/>
                </a:lnTo>
                <a:lnTo>
                  <a:pt x="1995835" y="268062"/>
                </a:lnTo>
                <a:lnTo>
                  <a:pt x="1986722" y="252152"/>
                </a:lnTo>
                <a:lnTo>
                  <a:pt x="1974416" y="233969"/>
                </a:lnTo>
                <a:lnTo>
                  <a:pt x="1956247" y="203662"/>
                </a:lnTo>
                <a:lnTo>
                  <a:pt x="1946068" y="189103"/>
                </a:lnTo>
                <a:lnTo>
                  <a:pt x="1935472" y="175588"/>
                </a:lnTo>
                <a:lnTo>
                  <a:pt x="1924598" y="162767"/>
                </a:lnTo>
                <a:lnTo>
                  <a:pt x="1907436" y="145982"/>
                </a:lnTo>
                <a:lnTo>
                  <a:pt x="1889648" y="133442"/>
                </a:lnTo>
                <a:lnTo>
                  <a:pt x="1862692" y="118344"/>
                </a:lnTo>
                <a:lnTo>
                  <a:pt x="1814590" y="98103"/>
                </a:lnTo>
                <a:lnTo>
                  <a:pt x="1753085" y="82278"/>
                </a:lnTo>
                <a:lnTo>
                  <a:pt x="1646642" y="62404"/>
                </a:lnTo>
                <a:lnTo>
                  <a:pt x="1586907" y="54661"/>
                </a:lnTo>
                <a:lnTo>
                  <a:pt x="1539546" y="51897"/>
                </a:lnTo>
                <a:lnTo>
                  <a:pt x="1469449" y="45939"/>
                </a:lnTo>
                <a:lnTo>
                  <a:pt x="1417671" y="42798"/>
                </a:lnTo>
                <a:lnTo>
                  <a:pt x="1354916" y="37210"/>
                </a:lnTo>
                <a:lnTo>
                  <a:pt x="1289120" y="34179"/>
                </a:lnTo>
                <a:lnTo>
                  <a:pt x="1138286" y="28624"/>
                </a:lnTo>
                <a:lnTo>
                  <a:pt x="1015013" y="26264"/>
                </a:lnTo>
                <a:lnTo>
                  <a:pt x="950812" y="23316"/>
                </a:lnTo>
                <a:lnTo>
                  <a:pt x="884165" y="18949"/>
                </a:lnTo>
                <a:lnTo>
                  <a:pt x="818978" y="17474"/>
                </a:lnTo>
                <a:lnTo>
                  <a:pt x="551831" y="17114"/>
                </a:lnTo>
                <a:lnTo>
                  <a:pt x="468642" y="14572"/>
                </a:lnTo>
                <a:lnTo>
                  <a:pt x="381504" y="11220"/>
                </a:lnTo>
                <a:lnTo>
                  <a:pt x="301501" y="9730"/>
                </a:lnTo>
                <a:lnTo>
                  <a:pt x="236905" y="4341"/>
                </a:lnTo>
                <a:lnTo>
                  <a:pt x="173391" y="80"/>
                </a:lnTo>
                <a:lnTo>
                  <a:pt x="161269" y="0"/>
                </a:lnTo>
                <a:lnTo>
                  <a:pt x="142543" y="4527"/>
                </a:lnTo>
                <a:lnTo>
                  <a:pt x="137810" y="6817"/>
                </a:lnTo>
                <a:lnTo>
                  <a:pt x="134654" y="9296"/>
                </a:lnTo>
                <a:lnTo>
                  <a:pt x="132550" y="11901"/>
                </a:lnTo>
                <a:lnTo>
                  <a:pt x="130195" y="13638"/>
                </a:lnTo>
                <a:lnTo>
                  <a:pt x="122330" y="17034"/>
                </a:lnTo>
                <a:lnTo>
                  <a:pt x="99565" y="32595"/>
                </a:lnTo>
                <a:lnTo>
                  <a:pt x="82972" y="53099"/>
                </a:lnTo>
                <a:lnTo>
                  <a:pt x="65370" y="66412"/>
                </a:lnTo>
                <a:lnTo>
                  <a:pt x="53910" y="81990"/>
                </a:lnTo>
                <a:lnTo>
                  <a:pt x="44144" y="96428"/>
                </a:lnTo>
                <a:lnTo>
                  <a:pt x="32486" y="116072"/>
                </a:lnTo>
                <a:lnTo>
                  <a:pt x="28590" y="128086"/>
                </a:lnTo>
                <a:lnTo>
                  <a:pt x="25905" y="141681"/>
                </a:lnTo>
                <a:lnTo>
                  <a:pt x="21537" y="160423"/>
                </a:lnTo>
                <a:lnTo>
                  <a:pt x="13881" y="189073"/>
                </a:lnTo>
                <a:lnTo>
                  <a:pt x="9172" y="206047"/>
                </a:lnTo>
                <a:lnTo>
                  <a:pt x="6033" y="219268"/>
                </a:lnTo>
                <a:lnTo>
                  <a:pt x="2545" y="239039"/>
                </a:lnTo>
                <a:lnTo>
                  <a:pt x="995" y="256716"/>
                </a:lnTo>
                <a:lnTo>
                  <a:pt x="306" y="273144"/>
                </a:lnTo>
                <a:lnTo>
                  <a:pt x="0" y="286796"/>
                </a:lnTo>
                <a:lnTo>
                  <a:pt x="2404" y="301754"/>
                </a:lnTo>
                <a:lnTo>
                  <a:pt x="6647" y="320784"/>
                </a:lnTo>
                <a:lnTo>
                  <a:pt x="11708" y="348292"/>
                </a:lnTo>
                <a:lnTo>
                  <a:pt x="13439" y="360771"/>
                </a:lnTo>
                <a:lnTo>
                  <a:pt x="14592" y="371948"/>
                </a:lnTo>
                <a:lnTo>
                  <a:pt x="16827" y="391034"/>
                </a:lnTo>
                <a:lnTo>
                  <a:pt x="20995" y="405866"/>
                </a:lnTo>
                <a:lnTo>
                  <a:pt x="28696" y="429478"/>
                </a:lnTo>
                <a:lnTo>
                  <a:pt x="37011" y="450020"/>
                </a:lnTo>
                <a:lnTo>
                  <a:pt x="59160" y="504579"/>
                </a:lnTo>
                <a:lnTo>
                  <a:pt x="67933" y="524970"/>
                </a:lnTo>
                <a:lnTo>
                  <a:pt x="85301" y="562866"/>
                </a:lnTo>
                <a:lnTo>
                  <a:pt x="91076" y="576210"/>
                </a:lnTo>
                <a:lnTo>
                  <a:pt x="97492" y="593577"/>
                </a:lnTo>
                <a:lnTo>
                  <a:pt x="101104" y="604158"/>
                </a:lnTo>
                <a:lnTo>
                  <a:pt x="102564" y="605644"/>
                </a:lnTo>
                <a:lnTo>
                  <a:pt x="104489" y="606634"/>
                </a:lnTo>
                <a:lnTo>
                  <a:pt x="106725" y="607293"/>
                </a:lnTo>
                <a:lnTo>
                  <a:pt x="108216" y="608686"/>
                </a:lnTo>
                <a:lnTo>
                  <a:pt x="109210" y="610567"/>
                </a:lnTo>
                <a:lnTo>
                  <a:pt x="111197" y="6171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60"/>
          <p:cNvSpPr/>
          <p:nvPr/>
        </p:nvSpPr>
        <p:spPr>
          <a:xfrm>
            <a:off x="3226117" y="1742328"/>
            <a:ext cx="480061" cy="297928"/>
          </a:xfrm>
          <a:custGeom>
            <a:avLst/>
            <a:gdLst/>
            <a:ahLst/>
            <a:cxnLst/>
            <a:rect l="0" t="0" r="0" b="0"/>
            <a:pathLst>
              <a:path w="480061" h="297928">
                <a:moveTo>
                  <a:pt x="0" y="23607"/>
                </a:moveTo>
                <a:lnTo>
                  <a:pt x="9102" y="28157"/>
                </a:lnTo>
                <a:lnTo>
                  <a:pt x="12735" y="31403"/>
                </a:lnTo>
                <a:lnTo>
                  <a:pt x="19313" y="40089"/>
                </a:lnTo>
                <a:lnTo>
                  <a:pt x="32922" y="60240"/>
                </a:lnTo>
                <a:lnTo>
                  <a:pt x="37188" y="67079"/>
                </a:lnTo>
                <a:lnTo>
                  <a:pt x="40984" y="73543"/>
                </a:lnTo>
                <a:lnTo>
                  <a:pt x="44468" y="79758"/>
                </a:lnTo>
                <a:lnTo>
                  <a:pt x="46790" y="84853"/>
                </a:lnTo>
                <a:lnTo>
                  <a:pt x="51011" y="97528"/>
                </a:lnTo>
                <a:lnTo>
                  <a:pt x="53058" y="102415"/>
                </a:lnTo>
                <a:lnTo>
                  <a:pt x="55374" y="107578"/>
                </a:lnTo>
                <a:lnTo>
                  <a:pt x="56919" y="112925"/>
                </a:lnTo>
                <a:lnTo>
                  <a:pt x="57948" y="118395"/>
                </a:lnTo>
                <a:lnTo>
                  <a:pt x="58635" y="123946"/>
                </a:lnTo>
                <a:lnTo>
                  <a:pt x="60045" y="129552"/>
                </a:lnTo>
                <a:lnTo>
                  <a:pt x="61937" y="135194"/>
                </a:lnTo>
                <a:lnTo>
                  <a:pt x="64152" y="140861"/>
                </a:lnTo>
                <a:lnTo>
                  <a:pt x="69152" y="154777"/>
                </a:lnTo>
                <a:lnTo>
                  <a:pt x="71819" y="162489"/>
                </a:lnTo>
                <a:lnTo>
                  <a:pt x="73597" y="169535"/>
                </a:lnTo>
                <a:lnTo>
                  <a:pt x="74782" y="176137"/>
                </a:lnTo>
                <a:lnTo>
                  <a:pt x="75572" y="182443"/>
                </a:lnTo>
                <a:lnTo>
                  <a:pt x="77051" y="188553"/>
                </a:lnTo>
                <a:lnTo>
                  <a:pt x="78990" y="194531"/>
                </a:lnTo>
                <a:lnTo>
                  <a:pt x="81235" y="200421"/>
                </a:lnTo>
                <a:lnTo>
                  <a:pt x="82732" y="206253"/>
                </a:lnTo>
                <a:lnTo>
                  <a:pt x="83729" y="212046"/>
                </a:lnTo>
                <a:lnTo>
                  <a:pt x="84394" y="217813"/>
                </a:lnTo>
                <a:lnTo>
                  <a:pt x="85790" y="223562"/>
                </a:lnTo>
                <a:lnTo>
                  <a:pt x="87674" y="229300"/>
                </a:lnTo>
                <a:lnTo>
                  <a:pt x="89882" y="235031"/>
                </a:lnTo>
                <a:lnTo>
                  <a:pt x="94875" y="243938"/>
                </a:lnTo>
                <a:lnTo>
                  <a:pt x="101222" y="252024"/>
                </a:lnTo>
                <a:lnTo>
                  <a:pt x="105581" y="256848"/>
                </a:lnTo>
                <a:lnTo>
                  <a:pt x="110392" y="261968"/>
                </a:lnTo>
                <a:lnTo>
                  <a:pt x="115738" y="270197"/>
                </a:lnTo>
                <a:lnTo>
                  <a:pt x="117164" y="273726"/>
                </a:lnTo>
                <a:lnTo>
                  <a:pt x="119067" y="276078"/>
                </a:lnTo>
                <a:lnTo>
                  <a:pt x="121288" y="277646"/>
                </a:lnTo>
                <a:lnTo>
                  <a:pt x="123721" y="278691"/>
                </a:lnTo>
                <a:lnTo>
                  <a:pt x="125343" y="278435"/>
                </a:lnTo>
                <a:lnTo>
                  <a:pt x="126425" y="277312"/>
                </a:lnTo>
                <a:lnTo>
                  <a:pt x="127146" y="275611"/>
                </a:lnTo>
                <a:lnTo>
                  <a:pt x="127626" y="268762"/>
                </a:lnTo>
                <a:lnTo>
                  <a:pt x="127947" y="258481"/>
                </a:lnTo>
                <a:lnTo>
                  <a:pt x="128461" y="219121"/>
                </a:lnTo>
                <a:lnTo>
                  <a:pt x="127551" y="209194"/>
                </a:lnTo>
                <a:lnTo>
                  <a:pt x="125991" y="197814"/>
                </a:lnTo>
                <a:lnTo>
                  <a:pt x="123999" y="185465"/>
                </a:lnTo>
                <a:lnTo>
                  <a:pt x="122671" y="175327"/>
                </a:lnTo>
                <a:lnTo>
                  <a:pt x="121786" y="166664"/>
                </a:lnTo>
                <a:lnTo>
                  <a:pt x="121195" y="158983"/>
                </a:lnTo>
                <a:lnTo>
                  <a:pt x="120802" y="151958"/>
                </a:lnTo>
                <a:lnTo>
                  <a:pt x="120365" y="139071"/>
                </a:lnTo>
                <a:lnTo>
                  <a:pt x="119295" y="133921"/>
                </a:lnTo>
                <a:lnTo>
                  <a:pt x="115568" y="125657"/>
                </a:lnTo>
                <a:lnTo>
                  <a:pt x="114193" y="121168"/>
                </a:lnTo>
                <a:lnTo>
                  <a:pt x="113276" y="116270"/>
                </a:lnTo>
                <a:lnTo>
                  <a:pt x="112665" y="111100"/>
                </a:lnTo>
                <a:lnTo>
                  <a:pt x="111986" y="102815"/>
                </a:lnTo>
                <a:lnTo>
                  <a:pt x="111804" y="99272"/>
                </a:lnTo>
                <a:lnTo>
                  <a:pt x="111550" y="76083"/>
                </a:lnTo>
                <a:lnTo>
                  <a:pt x="112466" y="68116"/>
                </a:lnTo>
                <a:lnTo>
                  <a:pt x="114030" y="60899"/>
                </a:lnTo>
                <a:lnTo>
                  <a:pt x="116025" y="54183"/>
                </a:lnTo>
                <a:lnTo>
                  <a:pt x="119260" y="47801"/>
                </a:lnTo>
                <a:lnTo>
                  <a:pt x="123322" y="41641"/>
                </a:lnTo>
                <a:lnTo>
                  <a:pt x="127934" y="35630"/>
                </a:lnTo>
                <a:lnTo>
                  <a:pt x="135600" y="26410"/>
                </a:lnTo>
                <a:lnTo>
                  <a:pt x="138977" y="22618"/>
                </a:lnTo>
                <a:lnTo>
                  <a:pt x="142182" y="20090"/>
                </a:lnTo>
                <a:lnTo>
                  <a:pt x="156708" y="13493"/>
                </a:lnTo>
                <a:lnTo>
                  <a:pt x="165850" y="9586"/>
                </a:lnTo>
                <a:lnTo>
                  <a:pt x="173089" y="7851"/>
                </a:lnTo>
                <a:lnTo>
                  <a:pt x="177305" y="9292"/>
                </a:lnTo>
                <a:lnTo>
                  <a:pt x="187070" y="15975"/>
                </a:lnTo>
                <a:lnTo>
                  <a:pt x="193293" y="21376"/>
                </a:lnTo>
                <a:lnTo>
                  <a:pt x="200300" y="27835"/>
                </a:lnTo>
                <a:lnTo>
                  <a:pt x="207828" y="34998"/>
                </a:lnTo>
                <a:lnTo>
                  <a:pt x="214752" y="43583"/>
                </a:lnTo>
                <a:lnTo>
                  <a:pt x="221273" y="53117"/>
                </a:lnTo>
                <a:lnTo>
                  <a:pt x="227526" y="63283"/>
                </a:lnTo>
                <a:lnTo>
                  <a:pt x="232646" y="71965"/>
                </a:lnTo>
                <a:lnTo>
                  <a:pt x="240876" y="86692"/>
                </a:lnTo>
                <a:lnTo>
                  <a:pt x="247708" y="99587"/>
                </a:lnTo>
                <a:lnTo>
                  <a:pt x="250864" y="105693"/>
                </a:lnTo>
                <a:lnTo>
                  <a:pt x="253920" y="114526"/>
                </a:lnTo>
                <a:lnTo>
                  <a:pt x="256910" y="125177"/>
                </a:lnTo>
                <a:lnTo>
                  <a:pt x="259856" y="137040"/>
                </a:lnTo>
                <a:lnTo>
                  <a:pt x="262772" y="146854"/>
                </a:lnTo>
                <a:lnTo>
                  <a:pt x="265669" y="155301"/>
                </a:lnTo>
                <a:lnTo>
                  <a:pt x="268553" y="162838"/>
                </a:lnTo>
                <a:lnTo>
                  <a:pt x="270475" y="168815"/>
                </a:lnTo>
                <a:lnTo>
                  <a:pt x="272611" y="177996"/>
                </a:lnTo>
                <a:lnTo>
                  <a:pt x="273181" y="182730"/>
                </a:lnTo>
                <a:lnTo>
                  <a:pt x="273561" y="187792"/>
                </a:lnTo>
                <a:lnTo>
                  <a:pt x="273813" y="193071"/>
                </a:lnTo>
                <a:lnTo>
                  <a:pt x="274935" y="198495"/>
                </a:lnTo>
                <a:lnTo>
                  <a:pt x="276635" y="204016"/>
                </a:lnTo>
                <a:lnTo>
                  <a:pt x="278721" y="209602"/>
                </a:lnTo>
                <a:lnTo>
                  <a:pt x="281039" y="218349"/>
                </a:lnTo>
                <a:lnTo>
                  <a:pt x="281657" y="222015"/>
                </a:lnTo>
                <a:lnTo>
                  <a:pt x="283021" y="224459"/>
                </a:lnTo>
                <a:lnTo>
                  <a:pt x="284883" y="226088"/>
                </a:lnTo>
                <a:lnTo>
                  <a:pt x="287077" y="227174"/>
                </a:lnTo>
                <a:lnTo>
                  <a:pt x="288540" y="228851"/>
                </a:lnTo>
                <a:lnTo>
                  <a:pt x="289515" y="230921"/>
                </a:lnTo>
                <a:lnTo>
                  <a:pt x="290165" y="233254"/>
                </a:lnTo>
                <a:lnTo>
                  <a:pt x="289646" y="233856"/>
                </a:lnTo>
                <a:lnTo>
                  <a:pt x="288347" y="233306"/>
                </a:lnTo>
                <a:lnTo>
                  <a:pt x="286529" y="231986"/>
                </a:lnTo>
                <a:lnTo>
                  <a:pt x="284364" y="227296"/>
                </a:lnTo>
                <a:lnTo>
                  <a:pt x="281968" y="220360"/>
                </a:lnTo>
                <a:lnTo>
                  <a:pt x="279419" y="211925"/>
                </a:lnTo>
                <a:lnTo>
                  <a:pt x="277719" y="201540"/>
                </a:lnTo>
                <a:lnTo>
                  <a:pt x="276587" y="189854"/>
                </a:lnTo>
                <a:lnTo>
                  <a:pt x="275831" y="177300"/>
                </a:lnTo>
                <a:lnTo>
                  <a:pt x="274992" y="150652"/>
                </a:lnTo>
                <a:lnTo>
                  <a:pt x="274768" y="136879"/>
                </a:lnTo>
                <a:lnTo>
                  <a:pt x="275571" y="123886"/>
                </a:lnTo>
                <a:lnTo>
                  <a:pt x="277059" y="111415"/>
                </a:lnTo>
                <a:lnTo>
                  <a:pt x="279003" y="99290"/>
                </a:lnTo>
                <a:lnTo>
                  <a:pt x="281252" y="88350"/>
                </a:lnTo>
                <a:lnTo>
                  <a:pt x="283704" y="78199"/>
                </a:lnTo>
                <a:lnTo>
                  <a:pt x="286291" y="68574"/>
                </a:lnTo>
                <a:lnTo>
                  <a:pt x="290873" y="58347"/>
                </a:lnTo>
                <a:lnTo>
                  <a:pt x="296786" y="47720"/>
                </a:lnTo>
                <a:lnTo>
                  <a:pt x="303584" y="36824"/>
                </a:lnTo>
                <a:lnTo>
                  <a:pt x="309070" y="28608"/>
                </a:lnTo>
                <a:lnTo>
                  <a:pt x="313679" y="22179"/>
                </a:lnTo>
                <a:lnTo>
                  <a:pt x="317704" y="16940"/>
                </a:lnTo>
                <a:lnTo>
                  <a:pt x="327257" y="8579"/>
                </a:lnTo>
                <a:lnTo>
                  <a:pt x="336900" y="2640"/>
                </a:lnTo>
                <a:lnTo>
                  <a:pt x="344361" y="0"/>
                </a:lnTo>
                <a:lnTo>
                  <a:pt x="347684" y="249"/>
                </a:lnTo>
                <a:lnTo>
                  <a:pt x="350852" y="1368"/>
                </a:lnTo>
                <a:lnTo>
                  <a:pt x="356911" y="4197"/>
                </a:lnTo>
                <a:lnTo>
                  <a:pt x="362780" y="5455"/>
                </a:lnTo>
                <a:lnTo>
                  <a:pt x="368563" y="8554"/>
                </a:lnTo>
                <a:lnTo>
                  <a:pt x="371438" y="10714"/>
                </a:lnTo>
                <a:lnTo>
                  <a:pt x="377174" y="18194"/>
                </a:lnTo>
                <a:lnTo>
                  <a:pt x="382898" y="26916"/>
                </a:lnTo>
                <a:lnTo>
                  <a:pt x="388617" y="33967"/>
                </a:lnTo>
                <a:lnTo>
                  <a:pt x="393381" y="41944"/>
                </a:lnTo>
                <a:lnTo>
                  <a:pt x="399414" y="52976"/>
                </a:lnTo>
                <a:lnTo>
                  <a:pt x="425077" y="102645"/>
                </a:lnTo>
                <a:lnTo>
                  <a:pt x="430070" y="113446"/>
                </a:lnTo>
                <a:lnTo>
                  <a:pt x="434351" y="123505"/>
                </a:lnTo>
                <a:lnTo>
                  <a:pt x="438157" y="133068"/>
                </a:lnTo>
                <a:lnTo>
                  <a:pt x="442600" y="147063"/>
                </a:lnTo>
                <a:lnTo>
                  <a:pt x="452616" y="182934"/>
                </a:lnTo>
                <a:lnTo>
                  <a:pt x="456049" y="197452"/>
                </a:lnTo>
                <a:lnTo>
                  <a:pt x="458338" y="209036"/>
                </a:lnTo>
                <a:lnTo>
                  <a:pt x="459863" y="218664"/>
                </a:lnTo>
                <a:lnTo>
                  <a:pt x="461833" y="228892"/>
                </a:lnTo>
                <a:lnTo>
                  <a:pt x="468204" y="258634"/>
                </a:lnTo>
                <a:lnTo>
                  <a:pt x="469298" y="265064"/>
                </a:lnTo>
                <a:lnTo>
                  <a:pt x="470028" y="270303"/>
                </a:lnTo>
                <a:lnTo>
                  <a:pt x="471467" y="275701"/>
                </a:lnTo>
                <a:lnTo>
                  <a:pt x="473379" y="281204"/>
                </a:lnTo>
                <a:lnTo>
                  <a:pt x="480060" y="2979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61"/>
          <p:cNvSpPr/>
          <p:nvPr/>
        </p:nvSpPr>
        <p:spPr>
          <a:xfrm>
            <a:off x="3766184" y="1800225"/>
            <a:ext cx="214314" cy="47802"/>
          </a:xfrm>
          <a:custGeom>
            <a:avLst/>
            <a:gdLst/>
            <a:ahLst/>
            <a:cxnLst/>
            <a:rect l="0" t="0" r="0" b="0"/>
            <a:pathLst>
              <a:path w="214314" h="47802">
                <a:moveTo>
                  <a:pt x="0" y="42862"/>
                </a:moveTo>
                <a:lnTo>
                  <a:pt x="9103" y="47413"/>
                </a:lnTo>
                <a:lnTo>
                  <a:pt x="12736" y="47801"/>
                </a:lnTo>
                <a:lnTo>
                  <a:pt x="16111" y="47107"/>
                </a:lnTo>
                <a:lnTo>
                  <a:pt x="19313" y="45692"/>
                </a:lnTo>
                <a:lnTo>
                  <a:pt x="23353" y="44749"/>
                </a:lnTo>
                <a:lnTo>
                  <a:pt x="27952" y="44120"/>
                </a:lnTo>
                <a:lnTo>
                  <a:pt x="32922" y="43701"/>
                </a:lnTo>
                <a:lnTo>
                  <a:pt x="39093" y="43421"/>
                </a:lnTo>
                <a:lnTo>
                  <a:pt x="53570" y="43110"/>
                </a:lnTo>
                <a:lnTo>
                  <a:pt x="73235" y="42936"/>
                </a:lnTo>
                <a:lnTo>
                  <a:pt x="80256" y="41959"/>
                </a:lnTo>
                <a:lnTo>
                  <a:pt x="87794" y="40355"/>
                </a:lnTo>
                <a:lnTo>
                  <a:pt x="95677" y="38333"/>
                </a:lnTo>
                <a:lnTo>
                  <a:pt x="102837" y="36033"/>
                </a:lnTo>
                <a:lnTo>
                  <a:pt x="109516" y="33547"/>
                </a:lnTo>
                <a:lnTo>
                  <a:pt x="115873" y="30937"/>
                </a:lnTo>
                <a:lnTo>
                  <a:pt x="123921" y="28244"/>
                </a:lnTo>
                <a:lnTo>
                  <a:pt x="133097" y="25497"/>
                </a:lnTo>
                <a:lnTo>
                  <a:pt x="143024" y="22713"/>
                </a:lnTo>
                <a:lnTo>
                  <a:pt x="150595" y="20857"/>
                </a:lnTo>
                <a:lnTo>
                  <a:pt x="156594" y="19619"/>
                </a:lnTo>
                <a:lnTo>
                  <a:pt x="161546" y="18794"/>
                </a:lnTo>
                <a:lnTo>
                  <a:pt x="167705" y="17292"/>
                </a:lnTo>
                <a:lnTo>
                  <a:pt x="174669" y="15338"/>
                </a:lnTo>
                <a:lnTo>
                  <a:pt x="192724" y="9908"/>
                </a:lnTo>
                <a:lnTo>
                  <a:pt x="195158" y="8511"/>
                </a:lnTo>
                <a:lnTo>
                  <a:pt x="197732" y="6626"/>
                </a:lnTo>
                <a:lnTo>
                  <a:pt x="200402" y="4417"/>
                </a:lnTo>
                <a:lnTo>
                  <a:pt x="203134" y="2945"/>
                </a:lnTo>
                <a:lnTo>
                  <a:pt x="205908" y="1963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62"/>
          <p:cNvSpPr/>
          <p:nvPr/>
        </p:nvSpPr>
        <p:spPr>
          <a:xfrm>
            <a:off x="3774757" y="1903095"/>
            <a:ext cx="257176" cy="60008"/>
          </a:xfrm>
          <a:custGeom>
            <a:avLst/>
            <a:gdLst/>
            <a:ahLst/>
            <a:cxnLst/>
            <a:rect l="0" t="0" r="0" b="0"/>
            <a:pathLst>
              <a:path w="257176" h="60008">
                <a:moveTo>
                  <a:pt x="0" y="60007"/>
                </a:moveTo>
                <a:lnTo>
                  <a:pt x="19313" y="60007"/>
                </a:lnTo>
                <a:lnTo>
                  <a:pt x="24305" y="59055"/>
                </a:lnTo>
                <a:lnTo>
                  <a:pt x="30491" y="57467"/>
                </a:lnTo>
                <a:lnTo>
                  <a:pt x="37472" y="55456"/>
                </a:lnTo>
                <a:lnTo>
                  <a:pt x="45936" y="52211"/>
                </a:lnTo>
                <a:lnTo>
                  <a:pt x="55389" y="48142"/>
                </a:lnTo>
                <a:lnTo>
                  <a:pt x="65501" y="43524"/>
                </a:lnTo>
                <a:lnTo>
                  <a:pt x="75100" y="40446"/>
                </a:lnTo>
                <a:lnTo>
                  <a:pt x="84357" y="38394"/>
                </a:lnTo>
                <a:lnTo>
                  <a:pt x="93385" y="37026"/>
                </a:lnTo>
                <a:lnTo>
                  <a:pt x="101309" y="35161"/>
                </a:lnTo>
                <a:lnTo>
                  <a:pt x="108497" y="32966"/>
                </a:lnTo>
                <a:lnTo>
                  <a:pt x="122516" y="27986"/>
                </a:lnTo>
                <a:lnTo>
                  <a:pt x="138272" y="22598"/>
                </a:lnTo>
                <a:lnTo>
                  <a:pt x="145521" y="19828"/>
                </a:lnTo>
                <a:lnTo>
                  <a:pt x="152259" y="17028"/>
                </a:lnTo>
                <a:lnTo>
                  <a:pt x="158656" y="14210"/>
                </a:lnTo>
                <a:lnTo>
                  <a:pt x="166731" y="12330"/>
                </a:lnTo>
                <a:lnTo>
                  <a:pt x="175924" y="11078"/>
                </a:lnTo>
                <a:lnTo>
                  <a:pt x="185863" y="10242"/>
                </a:lnTo>
                <a:lnTo>
                  <a:pt x="195346" y="8733"/>
                </a:lnTo>
                <a:lnTo>
                  <a:pt x="204526" y="6775"/>
                </a:lnTo>
                <a:lnTo>
                  <a:pt x="213503" y="4516"/>
                </a:lnTo>
                <a:lnTo>
                  <a:pt x="220440" y="3011"/>
                </a:lnTo>
                <a:lnTo>
                  <a:pt x="226018" y="2007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63"/>
          <p:cNvSpPr/>
          <p:nvPr/>
        </p:nvSpPr>
        <p:spPr>
          <a:xfrm>
            <a:off x="4144959" y="1749981"/>
            <a:ext cx="237903" cy="271682"/>
          </a:xfrm>
          <a:custGeom>
            <a:avLst/>
            <a:gdLst/>
            <a:ahLst/>
            <a:cxnLst/>
            <a:rect l="0" t="0" r="0" b="0"/>
            <a:pathLst>
              <a:path w="237903" h="271682">
                <a:moveTo>
                  <a:pt x="109858" y="7381"/>
                </a:moveTo>
                <a:lnTo>
                  <a:pt x="114409" y="2830"/>
                </a:lnTo>
                <a:lnTo>
                  <a:pt x="114797" y="1490"/>
                </a:lnTo>
                <a:lnTo>
                  <a:pt x="114103" y="596"/>
                </a:lnTo>
                <a:lnTo>
                  <a:pt x="112688" y="0"/>
                </a:lnTo>
                <a:lnTo>
                  <a:pt x="110792" y="555"/>
                </a:lnTo>
                <a:lnTo>
                  <a:pt x="106146" y="3712"/>
                </a:lnTo>
                <a:lnTo>
                  <a:pt x="102621" y="6840"/>
                </a:lnTo>
                <a:lnTo>
                  <a:pt x="93624" y="15396"/>
                </a:lnTo>
                <a:lnTo>
                  <a:pt x="58280" y="50418"/>
                </a:lnTo>
                <a:lnTo>
                  <a:pt x="53565" y="57027"/>
                </a:lnTo>
                <a:lnTo>
                  <a:pt x="48517" y="65244"/>
                </a:lnTo>
                <a:lnTo>
                  <a:pt x="43246" y="74531"/>
                </a:lnTo>
                <a:lnTo>
                  <a:pt x="40685" y="82628"/>
                </a:lnTo>
                <a:lnTo>
                  <a:pt x="39931" y="89930"/>
                </a:lnTo>
                <a:lnTo>
                  <a:pt x="40680" y="102172"/>
                </a:lnTo>
                <a:lnTo>
                  <a:pt x="41012" y="110788"/>
                </a:lnTo>
                <a:lnTo>
                  <a:pt x="43958" y="114419"/>
                </a:lnTo>
                <a:lnTo>
                  <a:pt x="48780" y="117792"/>
                </a:lnTo>
                <a:lnTo>
                  <a:pt x="54852" y="120993"/>
                </a:lnTo>
                <a:lnTo>
                  <a:pt x="61757" y="124080"/>
                </a:lnTo>
                <a:lnTo>
                  <a:pt x="69218" y="127091"/>
                </a:lnTo>
                <a:lnTo>
                  <a:pt x="77050" y="130050"/>
                </a:lnTo>
                <a:lnTo>
                  <a:pt x="87033" y="132975"/>
                </a:lnTo>
                <a:lnTo>
                  <a:pt x="98452" y="135878"/>
                </a:lnTo>
                <a:lnTo>
                  <a:pt x="110826" y="138766"/>
                </a:lnTo>
                <a:lnTo>
                  <a:pt x="120981" y="141643"/>
                </a:lnTo>
                <a:lnTo>
                  <a:pt x="129656" y="144514"/>
                </a:lnTo>
                <a:lnTo>
                  <a:pt x="137344" y="147381"/>
                </a:lnTo>
                <a:lnTo>
                  <a:pt x="144374" y="149292"/>
                </a:lnTo>
                <a:lnTo>
                  <a:pt x="150967" y="150565"/>
                </a:lnTo>
                <a:lnTo>
                  <a:pt x="157266" y="151415"/>
                </a:lnTo>
                <a:lnTo>
                  <a:pt x="166229" y="153886"/>
                </a:lnTo>
                <a:lnTo>
                  <a:pt x="176966" y="157439"/>
                </a:lnTo>
                <a:lnTo>
                  <a:pt x="188887" y="161712"/>
                </a:lnTo>
                <a:lnTo>
                  <a:pt x="197786" y="165513"/>
                </a:lnTo>
                <a:lnTo>
                  <a:pt x="204672" y="169000"/>
                </a:lnTo>
                <a:lnTo>
                  <a:pt x="210215" y="172277"/>
                </a:lnTo>
                <a:lnTo>
                  <a:pt x="214862" y="175414"/>
                </a:lnTo>
                <a:lnTo>
                  <a:pt x="218914" y="178458"/>
                </a:lnTo>
                <a:lnTo>
                  <a:pt x="225955" y="184380"/>
                </a:lnTo>
                <a:lnTo>
                  <a:pt x="232259" y="190187"/>
                </a:lnTo>
                <a:lnTo>
                  <a:pt x="234321" y="193069"/>
                </a:lnTo>
                <a:lnTo>
                  <a:pt x="236613" y="198812"/>
                </a:lnTo>
                <a:lnTo>
                  <a:pt x="237631" y="204539"/>
                </a:lnTo>
                <a:lnTo>
                  <a:pt x="237902" y="207400"/>
                </a:lnTo>
                <a:lnTo>
                  <a:pt x="235664" y="215658"/>
                </a:lnTo>
                <a:lnTo>
                  <a:pt x="233734" y="220527"/>
                </a:lnTo>
                <a:lnTo>
                  <a:pt x="229049" y="228478"/>
                </a:lnTo>
                <a:lnTo>
                  <a:pt x="226466" y="231931"/>
                </a:lnTo>
                <a:lnTo>
                  <a:pt x="222839" y="235186"/>
                </a:lnTo>
                <a:lnTo>
                  <a:pt x="218516" y="238309"/>
                </a:lnTo>
                <a:lnTo>
                  <a:pt x="213729" y="241343"/>
                </a:lnTo>
                <a:lnTo>
                  <a:pt x="206728" y="245271"/>
                </a:lnTo>
                <a:lnTo>
                  <a:pt x="188789" y="254715"/>
                </a:lnTo>
                <a:lnTo>
                  <a:pt x="179623" y="257995"/>
                </a:lnTo>
                <a:lnTo>
                  <a:pt x="170656" y="260182"/>
                </a:lnTo>
                <a:lnTo>
                  <a:pt x="122079" y="268243"/>
                </a:lnTo>
                <a:lnTo>
                  <a:pt x="110385" y="269871"/>
                </a:lnTo>
                <a:lnTo>
                  <a:pt x="100685" y="270957"/>
                </a:lnTo>
                <a:lnTo>
                  <a:pt x="92312" y="271681"/>
                </a:lnTo>
                <a:lnTo>
                  <a:pt x="82921" y="271211"/>
                </a:lnTo>
                <a:lnTo>
                  <a:pt x="72850" y="269945"/>
                </a:lnTo>
                <a:lnTo>
                  <a:pt x="62326" y="268149"/>
                </a:lnTo>
                <a:lnTo>
                  <a:pt x="54357" y="265999"/>
                </a:lnTo>
                <a:lnTo>
                  <a:pt x="48093" y="263613"/>
                </a:lnTo>
                <a:lnTo>
                  <a:pt x="42964" y="261070"/>
                </a:lnTo>
                <a:lnTo>
                  <a:pt x="36687" y="258422"/>
                </a:lnTo>
                <a:lnTo>
                  <a:pt x="29645" y="255704"/>
                </a:lnTo>
                <a:lnTo>
                  <a:pt x="22092" y="252940"/>
                </a:lnTo>
                <a:lnTo>
                  <a:pt x="17058" y="250144"/>
                </a:lnTo>
                <a:lnTo>
                  <a:pt x="13701" y="247328"/>
                </a:lnTo>
                <a:lnTo>
                  <a:pt x="9019" y="241659"/>
                </a:lnTo>
                <a:lnTo>
                  <a:pt x="3763" y="235965"/>
                </a:lnTo>
                <a:lnTo>
                  <a:pt x="1981" y="232160"/>
                </a:lnTo>
                <a:lnTo>
                  <a:pt x="792" y="227719"/>
                </a:lnTo>
                <a:lnTo>
                  <a:pt x="0" y="222853"/>
                </a:lnTo>
                <a:lnTo>
                  <a:pt x="424" y="217704"/>
                </a:lnTo>
                <a:lnTo>
                  <a:pt x="1660" y="212366"/>
                </a:lnTo>
                <a:lnTo>
                  <a:pt x="6988" y="18740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64"/>
          <p:cNvSpPr/>
          <p:nvPr/>
        </p:nvSpPr>
        <p:spPr>
          <a:xfrm>
            <a:off x="4374832" y="1628775"/>
            <a:ext cx="111444" cy="394336"/>
          </a:xfrm>
          <a:custGeom>
            <a:avLst/>
            <a:gdLst/>
            <a:ahLst/>
            <a:cxnLst/>
            <a:rect l="0" t="0" r="0" b="0"/>
            <a:pathLst>
              <a:path w="111444" h="394336">
                <a:moveTo>
                  <a:pt x="0" y="0"/>
                </a:moveTo>
                <a:lnTo>
                  <a:pt x="9102" y="4550"/>
                </a:lnTo>
                <a:lnTo>
                  <a:pt x="12735" y="6843"/>
                </a:lnTo>
                <a:lnTo>
                  <a:pt x="16110" y="9325"/>
                </a:lnTo>
                <a:lnTo>
                  <a:pt x="19313" y="11931"/>
                </a:lnTo>
                <a:lnTo>
                  <a:pt x="21448" y="14621"/>
                </a:lnTo>
                <a:lnTo>
                  <a:pt x="22871" y="17368"/>
                </a:lnTo>
                <a:lnTo>
                  <a:pt x="23820" y="20151"/>
                </a:lnTo>
                <a:lnTo>
                  <a:pt x="27310" y="27721"/>
                </a:lnTo>
                <a:lnTo>
                  <a:pt x="38807" y="51373"/>
                </a:lnTo>
                <a:lnTo>
                  <a:pt x="43017" y="61871"/>
                </a:lnTo>
                <a:lnTo>
                  <a:pt x="45823" y="70775"/>
                </a:lnTo>
                <a:lnTo>
                  <a:pt x="47693" y="78615"/>
                </a:lnTo>
                <a:lnTo>
                  <a:pt x="49893" y="86700"/>
                </a:lnTo>
                <a:lnTo>
                  <a:pt x="54877" y="103303"/>
                </a:lnTo>
                <a:lnTo>
                  <a:pt x="56587" y="111731"/>
                </a:lnTo>
                <a:lnTo>
                  <a:pt x="57727" y="120207"/>
                </a:lnTo>
                <a:lnTo>
                  <a:pt x="58488" y="128716"/>
                </a:lnTo>
                <a:lnTo>
                  <a:pt x="58994" y="139150"/>
                </a:lnTo>
                <a:lnTo>
                  <a:pt x="59558" y="163444"/>
                </a:lnTo>
                <a:lnTo>
                  <a:pt x="59874" y="194795"/>
                </a:lnTo>
                <a:lnTo>
                  <a:pt x="60871" y="209873"/>
                </a:lnTo>
                <a:lnTo>
                  <a:pt x="65873" y="265384"/>
                </a:lnTo>
                <a:lnTo>
                  <a:pt x="67377" y="288128"/>
                </a:lnTo>
                <a:lnTo>
                  <a:pt x="68045" y="304587"/>
                </a:lnTo>
                <a:lnTo>
                  <a:pt x="68421" y="324563"/>
                </a:lnTo>
                <a:lnTo>
                  <a:pt x="68474" y="330675"/>
                </a:lnTo>
                <a:lnTo>
                  <a:pt x="70414" y="338560"/>
                </a:lnTo>
                <a:lnTo>
                  <a:pt x="73613" y="347626"/>
                </a:lnTo>
                <a:lnTo>
                  <a:pt x="77651" y="357481"/>
                </a:lnTo>
                <a:lnTo>
                  <a:pt x="81294" y="365003"/>
                </a:lnTo>
                <a:lnTo>
                  <a:pt x="84676" y="370970"/>
                </a:lnTo>
                <a:lnTo>
                  <a:pt x="87883" y="375901"/>
                </a:lnTo>
                <a:lnTo>
                  <a:pt x="90974" y="380140"/>
                </a:lnTo>
                <a:lnTo>
                  <a:pt x="93987" y="383919"/>
                </a:lnTo>
                <a:lnTo>
                  <a:pt x="96948" y="387391"/>
                </a:lnTo>
                <a:lnTo>
                  <a:pt x="99875" y="389706"/>
                </a:lnTo>
                <a:lnTo>
                  <a:pt x="102778" y="391248"/>
                </a:lnTo>
                <a:lnTo>
                  <a:pt x="111443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65"/>
          <p:cNvSpPr/>
          <p:nvPr/>
        </p:nvSpPr>
        <p:spPr>
          <a:xfrm>
            <a:off x="4503420" y="1825942"/>
            <a:ext cx="154292" cy="197007"/>
          </a:xfrm>
          <a:custGeom>
            <a:avLst/>
            <a:gdLst/>
            <a:ahLst/>
            <a:cxnLst/>
            <a:rect l="0" t="0" r="0" b="0"/>
            <a:pathLst>
              <a:path w="154292" h="197007">
                <a:moveTo>
                  <a:pt x="34289" y="0"/>
                </a:moveTo>
                <a:lnTo>
                  <a:pt x="29739" y="9102"/>
                </a:lnTo>
                <a:lnTo>
                  <a:pt x="28398" y="12735"/>
                </a:lnTo>
                <a:lnTo>
                  <a:pt x="27504" y="16110"/>
                </a:lnTo>
                <a:lnTo>
                  <a:pt x="26908" y="19313"/>
                </a:lnTo>
                <a:lnTo>
                  <a:pt x="23707" y="33031"/>
                </a:lnTo>
                <a:lnTo>
                  <a:pt x="21519" y="42023"/>
                </a:lnTo>
                <a:lnTo>
                  <a:pt x="20061" y="49923"/>
                </a:lnTo>
                <a:lnTo>
                  <a:pt x="19089" y="57094"/>
                </a:lnTo>
                <a:lnTo>
                  <a:pt x="18441" y="63781"/>
                </a:lnTo>
                <a:lnTo>
                  <a:pt x="18961" y="72048"/>
                </a:lnTo>
                <a:lnTo>
                  <a:pt x="20261" y="81369"/>
                </a:lnTo>
                <a:lnTo>
                  <a:pt x="22080" y="91394"/>
                </a:lnTo>
                <a:lnTo>
                  <a:pt x="23292" y="99982"/>
                </a:lnTo>
                <a:lnTo>
                  <a:pt x="24100" y="107612"/>
                </a:lnTo>
                <a:lnTo>
                  <a:pt x="24639" y="114604"/>
                </a:lnTo>
                <a:lnTo>
                  <a:pt x="24998" y="121170"/>
                </a:lnTo>
                <a:lnTo>
                  <a:pt x="25398" y="133546"/>
                </a:lnTo>
                <a:lnTo>
                  <a:pt x="26457" y="139513"/>
                </a:lnTo>
                <a:lnTo>
                  <a:pt x="28115" y="145396"/>
                </a:lnTo>
                <a:lnTo>
                  <a:pt x="30173" y="151223"/>
                </a:lnTo>
                <a:lnTo>
                  <a:pt x="32498" y="157013"/>
                </a:lnTo>
                <a:lnTo>
                  <a:pt x="35000" y="162778"/>
                </a:lnTo>
                <a:lnTo>
                  <a:pt x="37621" y="168526"/>
                </a:lnTo>
                <a:lnTo>
                  <a:pt x="40320" y="173311"/>
                </a:lnTo>
                <a:lnTo>
                  <a:pt x="43073" y="177453"/>
                </a:lnTo>
                <a:lnTo>
                  <a:pt x="45860" y="181167"/>
                </a:lnTo>
                <a:lnTo>
                  <a:pt x="48671" y="184596"/>
                </a:lnTo>
                <a:lnTo>
                  <a:pt x="51497" y="187834"/>
                </a:lnTo>
                <a:lnTo>
                  <a:pt x="54333" y="190945"/>
                </a:lnTo>
                <a:lnTo>
                  <a:pt x="57177" y="193019"/>
                </a:lnTo>
                <a:lnTo>
                  <a:pt x="60025" y="194402"/>
                </a:lnTo>
                <a:lnTo>
                  <a:pt x="62877" y="195324"/>
                </a:lnTo>
                <a:lnTo>
                  <a:pt x="66683" y="195938"/>
                </a:lnTo>
                <a:lnTo>
                  <a:pt x="71125" y="196348"/>
                </a:lnTo>
                <a:lnTo>
                  <a:pt x="75991" y="196621"/>
                </a:lnTo>
                <a:lnTo>
                  <a:pt x="86479" y="196925"/>
                </a:lnTo>
                <a:lnTo>
                  <a:pt x="91942" y="197006"/>
                </a:lnTo>
                <a:lnTo>
                  <a:pt x="96537" y="196107"/>
                </a:lnTo>
                <a:lnTo>
                  <a:pt x="100553" y="194556"/>
                </a:lnTo>
                <a:lnTo>
                  <a:pt x="104183" y="192569"/>
                </a:lnTo>
                <a:lnTo>
                  <a:pt x="107555" y="190292"/>
                </a:lnTo>
                <a:lnTo>
                  <a:pt x="110756" y="187821"/>
                </a:lnTo>
                <a:lnTo>
                  <a:pt x="113842" y="185222"/>
                </a:lnTo>
                <a:lnTo>
                  <a:pt x="116852" y="181584"/>
                </a:lnTo>
                <a:lnTo>
                  <a:pt x="119811" y="177253"/>
                </a:lnTo>
                <a:lnTo>
                  <a:pt x="122736" y="172461"/>
                </a:lnTo>
                <a:lnTo>
                  <a:pt x="125639" y="168314"/>
                </a:lnTo>
                <a:lnTo>
                  <a:pt x="128527" y="164597"/>
                </a:lnTo>
                <a:lnTo>
                  <a:pt x="131404" y="161166"/>
                </a:lnTo>
                <a:lnTo>
                  <a:pt x="134275" y="156974"/>
                </a:lnTo>
                <a:lnTo>
                  <a:pt x="137142" y="152275"/>
                </a:lnTo>
                <a:lnTo>
                  <a:pt x="140005" y="147236"/>
                </a:lnTo>
                <a:lnTo>
                  <a:pt x="145727" y="136558"/>
                </a:lnTo>
                <a:lnTo>
                  <a:pt x="148586" y="131044"/>
                </a:lnTo>
                <a:lnTo>
                  <a:pt x="150492" y="125463"/>
                </a:lnTo>
                <a:lnTo>
                  <a:pt x="151763" y="119837"/>
                </a:lnTo>
                <a:lnTo>
                  <a:pt x="152610" y="114181"/>
                </a:lnTo>
                <a:lnTo>
                  <a:pt x="153175" y="108506"/>
                </a:lnTo>
                <a:lnTo>
                  <a:pt x="153551" y="102817"/>
                </a:lnTo>
                <a:lnTo>
                  <a:pt x="153803" y="97120"/>
                </a:lnTo>
                <a:lnTo>
                  <a:pt x="154082" y="85709"/>
                </a:lnTo>
                <a:lnTo>
                  <a:pt x="154291" y="50270"/>
                </a:lnTo>
                <a:lnTo>
                  <a:pt x="152391" y="45896"/>
                </a:lnTo>
                <a:lnTo>
                  <a:pt x="149219" y="41075"/>
                </a:lnTo>
                <a:lnTo>
                  <a:pt x="145199" y="35956"/>
                </a:lnTo>
                <a:lnTo>
                  <a:pt x="141567" y="31590"/>
                </a:lnTo>
                <a:lnTo>
                  <a:pt x="138193" y="27728"/>
                </a:lnTo>
                <a:lnTo>
                  <a:pt x="134991" y="24200"/>
                </a:lnTo>
                <a:lnTo>
                  <a:pt x="128893" y="17741"/>
                </a:lnTo>
                <a:lnTo>
                  <a:pt x="125934" y="14685"/>
                </a:lnTo>
                <a:lnTo>
                  <a:pt x="122056" y="12647"/>
                </a:lnTo>
                <a:lnTo>
                  <a:pt x="117565" y="11289"/>
                </a:lnTo>
                <a:lnTo>
                  <a:pt x="112667" y="10384"/>
                </a:lnTo>
                <a:lnTo>
                  <a:pt x="107496" y="9780"/>
                </a:lnTo>
                <a:lnTo>
                  <a:pt x="102144" y="9377"/>
                </a:lnTo>
                <a:lnTo>
                  <a:pt x="96671" y="9109"/>
                </a:lnTo>
                <a:lnTo>
                  <a:pt x="85509" y="8811"/>
                </a:lnTo>
                <a:lnTo>
                  <a:pt x="79866" y="8732"/>
                </a:lnTo>
                <a:lnTo>
                  <a:pt x="73247" y="9631"/>
                </a:lnTo>
                <a:lnTo>
                  <a:pt x="65976" y="11183"/>
                </a:lnTo>
                <a:lnTo>
                  <a:pt x="58272" y="13170"/>
                </a:lnTo>
                <a:lnTo>
                  <a:pt x="51230" y="14495"/>
                </a:lnTo>
                <a:lnTo>
                  <a:pt x="44631" y="15379"/>
                </a:lnTo>
                <a:lnTo>
                  <a:pt x="38326" y="15967"/>
                </a:lnTo>
                <a:lnTo>
                  <a:pt x="33171" y="17312"/>
                </a:lnTo>
                <a:lnTo>
                  <a:pt x="28781" y="19162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66"/>
          <p:cNvSpPr/>
          <p:nvPr/>
        </p:nvSpPr>
        <p:spPr>
          <a:xfrm>
            <a:off x="4726304" y="1800225"/>
            <a:ext cx="77154" cy="368618"/>
          </a:xfrm>
          <a:custGeom>
            <a:avLst/>
            <a:gdLst/>
            <a:ahLst/>
            <a:cxnLst/>
            <a:rect l="0" t="0" r="0" b="0"/>
            <a:pathLst>
              <a:path w="77154" h="368618">
                <a:moveTo>
                  <a:pt x="0" y="0"/>
                </a:moveTo>
                <a:lnTo>
                  <a:pt x="4551" y="9101"/>
                </a:lnTo>
                <a:lnTo>
                  <a:pt x="6786" y="18650"/>
                </a:lnTo>
                <a:lnTo>
                  <a:pt x="7382" y="23863"/>
                </a:lnTo>
                <a:lnTo>
                  <a:pt x="8731" y="28291"/>
                </a:lnTo>
                <a:lnTo>
                  <a:pt x="10584" y="32196"/>
                </a:lnTo>
                <a:lnTo>
                  <a:pt x="12771" y="35751"/>
                </a:lnTo>
                <a:lnTo>
                  <a:pt x="14229" y="40027"/>
                </a:lnTo>
                <a:lnTo>
                  <a:pt x="15849" y="49857"/>
                </a:lnTo>
                <a:lnTo>
                  <a:pt x="17234" y="55145"/>
                </a:lnTo>
                <a:lnTo>
                  <a:pt x="19110" y="60576"/>
                </a:lnTo>
                <a:lnTo>
                  <a:pt x="21312" y="66101"/>
                </a:lnTo>
                <a:lnTo>
                  <a:pt x="23733" y="71690"/>
                </a:lnTo>
                <a:lnTo>
                  <a:pt x="28963" y="82980"/>
                </a:lnTo>
                <a:lnTo>
                  <a:pt x="31692" y="89610"/>
                </a:lnTo>
                <a:lnTo>
                  <a:pt x="34463" y="96887"/>
                </a:lnTo>
                <a:lnTo>
                  <a:pt x="37263" y="104596"/>
                </a:lnTo>
                <a:lnTo>
                  <a:pt x="39130" y="111641"/>
                </a:lnTo>
                <a:lnTo>
                  <a:pt x="40374" y="118242"/>
                </a:lnTo>
                <a:lnTo>
                  <a:pt x="41204" y="124548"/>
                </a:lnTo>
                <a:lnTo>
                  <a:pt x="42710" y="131609"/>
                </a:lnTo>
                <a:lnTo>
                  <a:pt x="44666" y="139174"/>
                </a:lnTo>
                <a:lnTo>
                  <a:pt x="46922" y="147075"/>
                </a:lnTo>
                <a:lnTo>
                  <a:pt x="51970" y="163474"/>
                </a:lnTo>
                <a:lnTo>
                  <a:pt x="54649" y="171848"/>
                </a:lnTo>
                <a:lnTo>
                  <a:pt x="56435" y="180287"/>
                </a:lnTo>
                <a:lnTo>
                  <a:pt x="57626" y="188771"/>
                </a:lnTo>
                <a:lnTo>
                  <a:pt x="65586" y="271768"/>
                </a:lnTo>
                <a:lnTo>
                  <a:pt x="67249" y="295728"/>
                </a:lnTo>
                <a:lnTo>
                  <a:pt x="67989" y="315267"/>
                </a:lnTo>
                <a:lnTo>
                  <a:pt x="68186" y="324478"/>
                </a:lnTo>
                <a:lnTo>
                  <a:pt x="69270" y="332523"/>
                </a:lnTo>
                <a:lnTo>
                  <a:pt x="70945" y="339792"/>
                </a:lnTo>
                <a:lnTo>
                  <a:pt x="73015" y="346543"/>
                </a:lnTo>
                <a:lnTo>
                  <a:pt x="75314" y="356584"/>
                </a:lnTo>
                <a:lnTo>
                  <a:pt x="77153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67"/>
          <p:cNvSpPr/>
          <p:nvPr/>
        </p:nvSpPr>
        <p:spPr>
          <a:xfrm>
            <a:off x="4684633" y="1792123"/>
            <a:ext cx="262735" cy="205142"/>
          </a:xfrm>
          <a:custGeom>
            <a:avLst/>
            <a:gdLst/>
            <a:ahLst/>
            <a:cxnLst/>
            <a:rect l="0" t="0" r="0" b="0"/>
            <a:pathLst>
              <a:path w="262735" h="205142">
                <a:moveTo>
                  <a:pt x="7382" y="59537"/>
                </a:moveTo>
                <a:lnTo>
                  <a:pt x="2831" y="50435"/>
                </a:lnTo>
                <a:lnTo>
                  <a:pt x="1490" y="46801"/>
                </a:lnTo>
                <a:lnTo>
                  <a:pt x="596" y="43426"/>
                </a:lnTo>
                <a:lnTo>
                  <a:pt x="0" y="40224"/>
                </a:lnTo>
                <a:lnTo>
                  <a:pt x="1508" y="37136"/>
                </a:lnTo>
                <a:lnTo>
                  <a:pt x="8264" y="31166"/>
                </a:lnTo>
                <a:lnTo>
                  <a:pt x="10827" y="28240"/>
                </a:lnTo>
                <a:lnTo>
                  <a:pt x="12536" y="25337"/>
                </a:lnTo>
                <a:lnTo>
                  <a:pt x="13675" y="22450"/>
                </a:lnTo>
                <a:lnTo>
                  <a:pt x="16340" y="20524"/>
                </a:lnTo>
                <a:lnTo>
                  <a:pt x="24381" y="18385"/>
                </a:lnTo>
                <a:lnTo>
                  <a:pt x="30144" y="16862"/>
                </a:lnTo>
                <a:lnTo>
                  <a:pt x="36844" y="14895"/>
                </a:lnTo>
                <a:lnTo>
                  <a:pt x="44168" y="12630"/>
                </a:lnTo>
                <a:lnTo>
                  <a:pt x="53813" y="10168"/>
                </a:lnTo>
                <a:lnTo>
                  <a:pt x="77231" y="4893"/>
                </a:lnTo>
                <a:lnTo>
                  <a:pt x="88237" y="3105"/>
                </a:lnTo>
                <a:lnTo>
                  <a:pt x="98433" y="1913"/>
                </a:lnTo>
                <a:lnTo>
                  <a:pt x="108088" y="1118"/>
                </a:lnTo>
                <a:lnTo>
                  <a:pt x="117382" y="589"/>
                </a:lnTo>
                <a:lnTo>
                  <a:pt x="135328" y="0"/>
                </a:lnTo>
                <a:lnTo>
                  <a:pt x="146971" y="796"/>
                </a:lnTo>
                <a:lnTo>
                  <a:pt x="160449" y="2278"/>
                </a:lnTo>
                <a:lnTo>
                  <a:pt x="175149" y="4219"/>
                </a:lnTo>
                <a:lnTo>
                  <a:pt x="186854" y="5513"/>
                </a:lnTo>
                <a:lnTo>
                  <a:pt x="196562" y="6376"/>
                </a:lnTo>
                <a:lnTo>
                  <a:pt x="204940" y="6951"/>
                </a:lnTo>
                <a:lnTo>
                  <a:pt x="211477" y="8287"/>
                </a:lnTo>
                <a:lnTo>
                  <a:pt x="216788" y="10130"/>
                </a:lnTo>
                <a:lnTo>
                  <a:pt x="236706" y="19932"/>
                </a:lnTo>
                <a:lnTo>
                  <a:pt x="241227" y="23609"/>
                </a:lnTo>
                <a:lnTo>
                  <a:pt x="245193" y="27965"/>
                </a:lnTo>
                <a:lnTo>
                  <a:pt x="248790" y="32774"/>
                </a:lnTo>
                <a:lnTo>
                  <a:pt x="252141" y="36932"/>
                </a:lnTo>
                <a:lnTo>
                  <a:pt x="255327" y="40657"/>
                </a:lnTo>
                <a:lnTo>
                  <a:pt x="258404" y="44093"/>
                </a:lnTo>
                <a:lnTo>
                  <a:pt x="260455" y="48288"/>
                </a:lnTo>
                <a:lnTo>
                  <a:pt x="261822" y="52990"/>
                </a:lnTo>
                <a:lnTo>
                  <a:pt x="262734" y="58030"/>
                </a:lnTo>
                <a:lnTo>
                  <a:pt x="262389" y="63294"/>
                </a:lnTo>
                <a:lnTo>
                  <a:pt x="261206" y="68709"/>
                </a:lnTo>
                <a:lnTo>
                  <a:pt x="259465" y="74224"/>
                </a:lnTo>
                <a:lnTo>
                  <a:pt x="256400" y="79806"/>
                </a:lnTo>
                <a:lnTo>
                  <a:pt x="252452" y="85432"/>
                </a:lnTo>
                <a:lnTo>
                  <a:pt x="247914" y="91088"/>
                </a:lnTo>
                <a:lnTo>
                  <a:pt x="243937" y="96763"/>
                </a:lnTo>
                <a:lnTo>
                  <a:pt x="240332" y="102452"/>
                </a:lnTo>
                <a:lnTo>
                  <a:pt x="236977" y="108149"/>
                </a:lnTo>
                <a:lnTo>
                  <a:pt x="232835" y="113852"/>
                </a:lnTo>
                <a:lnTo>
                  <a:pt x="228169" y="119560"/>
                </a:lnTo>
                <a:lnTo>
                  <a:pt x="223153" y="125269"/>
                </a:lnTo>
                <a:lnTo>
                  <a:pt x="216952" y="130981"/>
                </a:lnTo>
                <a:lnTo>
                  <a:pt x="209960" y="136694"/>
                </a:lnTo>
                <a:lnTo>
                  <a:pt x="202441" y="142407"/>
                </a:lnTo>
                <a:lnTo>
                  <a:pt x="186467" y="153835"/>
                </a:lnTo>
                <a:lnTo>
                  <a:pt x="178207" y="159550"/>
                </a:lnTo>
                <a:lnTo>
                  <a:pt x="170795" y="164312"/>
                </a:lnTo>
                <a:lnTo>
                  <a:pt x="163949" y="168439"/>
                </a:lnTo>
                <a:lnTo>
                  <a:pt x="157480" y="172143"/>
                </a:lnTo>
                <a:lnTo>
                  <a:pt x="151262" y="176518"/>
                </a:lnTo>
                <a:lnTo>
                  <a:pt x="145212" y="181339"/>
                </a:lnTo>
                <a:lnTo>
                  <a:pt x="139274" y="186458"/>
                </a:lnTo>
                <a:lnTo>
                  <a:pt x="133409" y="189871"/>
                </a:lnTo>
                <a:lnTo>
                  <a:pt x="127595" y="192146"/>
                </a:lnTo>
                <a:lnTo>
                  <a:pt x="121814" y="193663"/>
                </a:lnTo>
                <a:lnTo>
                  <a:pt x="117008" y="195627"/>
                </a:lnTo>
                <a:lnTo>
                  <a:pt x="109127" y="200349"/>
                </a:lnTo>
                <a:lnTo>
                  <a:pt x="104739" y="201989"/>
                </a:lnTo>
                <a:lnTo>
                  <a:pt x="99909" y="203082"/>
                </a:lnTo>
                <a:lnTo>
                  <a:pt x="94784" y="203811"/>
                </a:lnTo>
                <a:lnTo>
                  <a:pt x="90415" y="204297"/>
                </a:lnTo>
                <a:lnTo>
                  <a:pt x="83020" y="204837"/>
                </a:lnTo>
                <a:lnTo>
                  <a:pt x="78053" y="205141"/>
                </a:lnTo>
                <a:lnTo>
                  <a:pt x="74351" y="202672"/>
                </a:lnTo>
                <a:lnTo>
                  <a:pt x="67389" y="1966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68"/>
          <p:cNvSpPr/>
          <p:nvPr/>
        </p:nvSpPr>
        <p:spPr>
          <a:xfrm>
            <a:off x="4957762" y="1757618"/>
            <a:ext cx="300039" cy="186675"/>
          </a:xfrm>
          <a:custGeom>
            <a:avLst/>
            <a:gdLst/>
            <a:ahLst/>
            <a:cxnLst/>
            <a:rect l="0" t="0" r="0" b="0"/>
            <a:pathLst>
              <a:path w="300039" h="186675">
                <a:moveTo>
                  <a:pt x="0" y="111187"/>
                </a:moveTo>
                <a:lnTo>
                  <a:pt x="49361" y="111187"/>
                </a:lnTo>
                <a:lnTo>
                  <a:pt x="53862" y="110234"/>
                </a:lnTo>
                <a:lnTo>
                  <a:pt x="61404" y="106636"/>
                </a:lnTo>
                <a:lnTo>
                  <a:pt x="70471" y="101861"/>
                </a:lnTo>
                <a:lnTo>
                  <a:pt x="75555" y="99255"/>
                </a:lnTo>
                <a:lnTo>
                  <a:pt x="83745" y="93819"/>
                </a:lnTo>
                <a:lnTo>
                  <a:pt x="87263" y="91035"/>
                </a:lnTo>
                <a:lnTo>
                  <a:pt x="91512" y="89180"/>
                </a:lnTo>
                <a:lnTo>
                  <a:pt x="96251" y="87943"/>
                </a:lnTo>
                <a:lnTo>
                  <a:pt x="101315" y="87118"/>
                </a:lnTo>
                <a:lnTo>
                  <a:pt x="105643" y="84664"/>
                </a:lnTo>
                <a:lnTo>
                  <a:pt x="109481" y="81122"/>
                </a:lnTo>
                <a:lnTo>
                  <a:pt x="112992" y="76856"/>
                </a:lnTo>
                <a:lnTo>
                  <a:pt x="116286" y="73060"/>
                </a:lnTo>
                <a:lnTo>
                  <a:pt x="119434" y="69576"/>
                </a:lnTo>
                <a:lnTo>
                  <a:pt x="125472" y="63166"/>
                </a:lnTo>
                <a:lnTo>
                  <a:pt x="131330" y="57141"/>
                </a:lnTo>
                <a:lnTo>
                  <a:pt x="136131" y="53249"/>
                </a:lnTo>
                <a:lnTo>
                  <a:pt x="142189" y="48749"/>
                </a:lnTo>
                <a:lnTo>
                  <a:pt x="149085" y="43844"/>
                </a:lnTo>
                <a:lnTo>
                  <a:pt x="153683" y="39622"/>
                </a:lnTo>
                <a:lnTo>
                  <a:pt x="156747" y="35854"/>
                </a:lnTo>
                <a:lnTo>
                  <a:pt x="158791" y="32390"/>
                </a:lnTo>
                <a:lnTo>
                  <a:pt x="161106" y="29128"/>
                </a:lnTo>
                <a:lnTo>
                  <a:pt x="163601" y="26001"/>
                </a:lnTo>
                <a:lnTo>
                  <a:pt x="166217" y="22964"/>
                </a:lnTo>
                <a:lnTo>
                  <a:pt x="167962" y="19034"/>
                </a:lnTo>
                <a:lnTo>
                  <a:pt x="169124" y="14509"/>
                </a:lnTo>
                <a:lnTo>
                  <a:pt x="169900" y="9587"/>
                </a:lnTo>
                <a:lnTo>
                  <a:pt x="169464" y="6306"/>
                </a:lnTo>
                <a:lnTo>
                  <a:pt x="168221" y="4119"/>
                </a:lnTo>
                <a:lnTo>
                  <a:pt x="166439" y="2660"/>
                </a:lnTo>
                <a:lnTo>
                  <a:pt x="164300" y="1688"/>
                </a:lnTo>
                <a:lnTo>
                  <a:pt x="159383" y="608"/>
                </a:lnTo>
                <a:lnTo>
                  <a:pt x="151259" y="0"/>
                </a:lnTo>
                <a:lnTo>
                  <a:pt x="143109" y="2398"/>
                </a:lnTo>
                <a:lnTo>
                  <a:pt x="138268" y="4371"/>
                </a:lnTo>
                <a:lnTo>
                  <a:pt x="133136" y="6639"/>
                </a:lnTo>
                <a:lnTo>
                  <a:pt x="122354" y="11698"/>
                </a:lnTo>
                <a:lnTo>
                  <a:pt x="105574" y="19902"/>
                </a:lnTo>
                <a:lnTo>
                  <a:pt x="98005" y="25565"/>
                </a:lnTo>
                <a:lnTo>
                  <a:pt x="89150" y="33150"/>
                </a:lnTo>
                <a:lnTo>
                  <a:pt x="79435" y="42018"/>
                </a:lnTo>
                <a:lnTo>
                  <a:pt x="71054" y="51739"/>
                </a:lnTo>
                <a:lnTo>
                  <a:pt x="63562" y="62030"/>
                </a:lnTo>
                <a:lnTo>
                  <a:pt x="56662" y="72700"/>
                </a:lnTo>
                <a:lnTo>
                  <a:pt x="50157" y="84577"/>
                </a:lnTo>
                <a:lnTo>
                  <a:pt x="43916" y="97257"/>
                </a:lnTo>
                <a:lnTo>
                  <a:pt x="37850" y="110473"/>
                </a:lnTo>
                <a:lnTo>
                  <a:pt x="34758" y="120235"/>
                </a:lnTo>
                <a:lnTo>
                  <a:pt x="33649" y="127697"/>
                </a:lnTo>
                <a:lnTo>
                  <a:pt x="33863" y="133623"/>
                </a:lnTo>
                <a:lnTo>
                  <a:pt x="34958" y="140432"/>
                </a:lnTo>
                <a:lnTo>
                  <a:pt x="36640" y="147828"/>
                </a:lnTo>
                <a:lnTo>
                  <a:pt x="38714" y="155617"/>
                </a:lnTo>
                <a:lnTo>
                  <a:pt x="42002" y="160809"/>
                </a:lnTo>
                <a:lnTo>
                  <a:pt x="46099" y="164271"/>
                </a:lnTo>
                <a:lnTo>
                  <a:pt x="66362" y="174377"/>
                </a:lnTo>
                <a:lnTo>
                  <a:pt x="74897" y="179911"/>
                </a:lnTo>
                <a:lnTo>
                  <a:pt x="78506" y="182721"/>
                </a:lnTo>
                <a:lnTo>
                  <a:pt x="83770" y="184593"/>
                </a:lnTo>
                <a:lnTo>
                  <a:pt x="90137" y="185842"/>
                </a:lnTo>
                <a:lnTo>
                  <a:pt x="97239" y="186674"/>
                </a:lnTo>
                <a:lnTo>
                  <a:pt x="103878" y="186277"/>
                </a:lnTo>
                <a:lnTo>
                  <a:pt x="110210" y="185059"/>
                </a:lnTo>
                <a:lnTo>
                  <a:pt x="116336" y="183295"/>
                </a:lnTo>
                <a:lnTo>
                  <a:pt x="123277" y="182119"/>
                </a:lnTo>
                <a:lnTo>
                  <a:pt x="130762" y="181335"/>
                </a:lnTo>
                <a:lnTo>
                  <a:pt x="138610" y="180812"/>
                </a:lnTo>
                <a:lnTo>
                  <a:pt x="148604" y="178558"/>
                </a:lnTo>
                <a:lnTo>
                  <a:pt x="160030" y="175151"/>
                </a:lnTo>
                <a:lnTo>
                  <a:pt x="230789" y="151423"/>
                </a:lnTo>
                <a:lnTo>
                  <a:pt x="238632" y="148488"/>
                </a:lnTo>
                <a:lnTo>
                  <a:pt x="245766" y="145579"/>
                </a:lnTo>
                <a:lnTo>
                  <a:pt x="252426" y="142688"/>
                </a:lnTo>
                <a:lnTo>
                  <a:pt x="264907" y="136934"/>
                </a:lnTo>
                <a:lnTo>
                  <a:pt x="270902" y="134067"/>
                </a:lnTo>
                <a:lnTo>
                  <a:pt x="280104" y="130881"/>
                </a:lnTo>
                <a:lnTo>
                  <a:pt x="283891" y="130031"/>
                </a:lnTo>
                <a:lnTo>
                  <a:pt x="290639" y="126547"/>
                </a:lnTo>
                <a:lnTo>
                  <a:pt x="300038" y="119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69"/>
          <p:cNvSpPr/>
          <p:nvPr/>
        </p:nvSpPr>
        <p:spPr>
          <a:xfrm>
            <a:off x="3517582" y="2237422"/>
            <a:ext cx="222718" cy="355144"/>
          </a:xfrm>
          <a:custGeom>
            <a:avLst/>
            <a:gdLst/>
            <a:ahLst/>
            <a:cxnLst/>
            <a:rect l="0" t="0" r="0" b="0"/>
            <a:pathLst>
              <a:path w="222718" h="355144">
                <a:moveTo>
                  <a:pt x="0" y="0"/>
                </a:moveTo>
                <a:lnTo>
                  <a:pt x="0" y="13653"/>
                </a:lnTo>
                <a:lnTo>
                  <a:pt x="953" y="19579"/>
                </a:lnTo>
                <a:lnTo>
                  <a:pt x="2540" y="25435"/>
                </a:lnTo>
                <a:lnTo>
                  <a:pt x="20151" y="77638"/>
                </a:lnTo>
                <a:lnTo>
                  <a:pt x="22007" y="85096"/>
                </a:lnTo>
                <a:lnTo>
                  <a:pt x="23244" y="91973"/>
                </a:lnTo>
                <a:lnTo>
                  <a:pt x="24068" y="98463"/>
                </a:lnTo>
                <a:lnTo>
                  <a:pt x="25571" y="105647"/>
                </a:lnTo>
                <a:lnTo>
                  <a:pt x="27525" y="113294"/>
                </a:lnTo>
                <a:lnTo>
                  <a:pt x="29780" y="121249"/>
                </a:lnTo>
                <a:lnTo>
                  <a:pt x="32236" y="132268"/>
                </a:lnTo>
                <a:lnTo>
                  <a:pt x="37504" y="159751"/>
                </a:lnTo>
                <a:lnTo>
                  <a:pt x="45826" y="207354"/>
                </a:lnTo>
                <a:lnTo>
                  <a:pt x="54324" y="262204"/>
                </a:lnTo>
                <a:lnTo>
                  <a:pt x="56218" y="276720"/>
                </a:lnTo>
                <a:lnTo>
                  <a:pt x="57481" y="288303"/>
                </a:lnTo>
                <a:lnTo>
                  <a:pt x="58324" y="297929"/>
                </a:lnTo>
                <a:lnTo>
                  <a:pt x="58884" y="306252"/>
                </a:lnTo>
                <a:lnTo>
                  <a:pt x="59509" y="320580"/>
                </a:lnTo>
                <a:lnTo>
                  <a:pt x="60627" y="326115"/>
                </a:lnTo>
                <a:lnTo>
                  <a:pt x="65801" y="338456"/>
                </a:lnTo>
                <a:lnTo>
                  <a:pt x="67756" y="348145"/>
                </a:lnTo>
                <a:lnTo>
                  <a:pt x="68336" y="355143"/>
                </a:lnTo>
                <a:lnTo>
                  <a:pt x="68417" y="354872"/>
                </a:lnTo>
                <a:lnTo>
                  <a:pt x="68471" y="353739"/>
                </a:lnTo>
                <a:lnTo>
                  <a:pt x="67555" y="352031"/>
                </a:lnTo>
                <a:lnTo>
                  <a:pt x="63997" y="347593"/>
                </a:lnTo>
                <a:lnTo>
                  <a:pt x="62667" y="344124"/>
                </a:lnTo>
                <a:lnTo>
                  <a:pt x="61190" y="335189"/>
                </a:lnTo>
                <a:lnTo>
                  <a:pt x="59843" y="331092"/>
                </a:lnTo>
                <a:lnTo>
                  <a:pt x="55807" y="324000"/>
                </a:lnTo>
                <a:lnTo>
                  <a:pt x="54350" y="316012"/>
                </a:lnTo>
                <a:lnTo>
                  <a:pt x="53378" y="304972"/>
                </a:lnTo>
                <a:lnTo>
                  <a:pt x="52731" y="291898"/>
                </a:lnTo>
                <a:lnTo>
                  <a:pt x="51346" y="281276"/>
                </a:lnTo>
                <a:lnTo>
                  <a:pt x="49471" y="272290"/>
                </a:lnTo>
                <a:lnTo>
                  <a:pt x="47268" y="264394"/>
                </a:lnTo>
                <a:lnTo>
                  <a:pt x="45799" y="257225"/>
                </a:lnTo>
                <a:lnTo>
                  <a:pt x="44820" y="250541"/>
                </a:lnTo>
                <a:lnTo>
                  <a:pt x="44168" y="244180"/>
                </a:lnTo>
                <a:lnTo>
                  <a:pt x="44685" y="238034"/>
                </a:lnTo>
                <a:lnTo>
                  <a:pt x="45983" y="232032"/>
                </a:lnTo>
                <a:lnTo>
                  <a:pt x="49964" y="219330"/>
                </a:lnTo>
                <a:lnTo>
                  <a:pt x="54909" y="204160"/>
                </a:lnTo>
                <a:lnTo>
                  <a:pt x="57561" y="195162"/>
                </a:lnTo>
                <a:lnTo>
                  <a:pt x="63047" y="175004"/>
                </a:lnTo>
                <a:lnTo>
                  <a:pt x="67749" y="166199"/>
                </a:lnTo>
                <a:lnTo>
                  <a:pt x="73741" y="158424"/>
                </a:lnTo>
                <a:lnTo>
                  <a:pt x="80593" y="151336"/>
                </a:lnTo>
                <a:lnTo>
                  <a:pt x="87066" y="145658"/>
                </a:lnTo>
                <a:lnTo>
                  <a:pt x="93287" y="140921"/>
                </a:lnTo>
                <a:lnTo>
                  <a:pt x="99339" y="136810"/>
                </a:lnTo>
                <a:lnTo>
                  <a:pt x="106231" y="134069"/>
                </a:lnTo>
                <a:lnTo>
                  <a:pt x="113683" y="132242"/>
                </a:lnTo>
                <a:lnTo>
                  <a:pt x="121509" y="131024"/>
                </a:lnTo>
                <a:lnTo>
                  <a:pt x="128631" y="130212"/>
                </a:lnTo>
                <a:lnTo>
                  <a:pt x="135284" y="129670"/>
                </a:lnTo>
                <a:lnTo>
                  <a:pt x="141624" y="129309"/>
                </a:lnTo>
                <a:lnTo>
                  <a:pt x="153749" y="128908"/>
                </a:lnTo>
                <a:lnTo>
                  <a:pt x="159650" y="128801"/>
                </a:lnTo>
                <a:lnTo>
                  <a:pt x="164535" y="129683"/>
                </a:lnTo>
                <a:lnTo>
                  <a:pt x="168746" y="131223"/>
                </a:lnTo>
                <a:lnTo>
                  <a:pt x="172504" y="133202"/>
                </a:lnTo>
                <a:lnTo>
                  <a:pt x="177868" y="136426"/>
                </a:lnTo>
                <a:lnTo>
                  <a:pt x="191448" y="145089"/>
                </a:lnTo>
                <a:lnTo>
                  <a:pt x="197164" y="150066"/>
                </a:lnTo>
                <a:lnTo>
                  <a:pt x="201928" y="155289"/>
                </a:lnTo>
                <a:lnTo>
                  <a:pt x="206056" y="160676"/>
                </a:lnTo>
                <a:lnTo>
                  <a:pt x="209761" y="166172"/>
                </a:lnTo>
                <a:lnTo>
                  <a:pt x="213183" y="171741"/>
                </a:lnTo>
                <a:lnTo>
                  <a:pt x="216417" y="177360"/>
                </a:lnTo>
                <a:lnTo>
                  <a:pt x="218573" y="183010"/>
                </a:lnTo>
                <a:lnTo>
                  <a:pt x="220010" y="188681"/>
                </a:lnTo>
                <a:lnTo>
                  <a:pt x="220968" y="194368"/>
                </a:lnTo>
                <a:lnTo>
                  <a:pt x="221607" y="200064"/>
                </a:lnTo>
                <a:lnTo>
                  <a:pt x="222033" y="205766"/>
                </a:lnTo>
                <a:lnTo>
                  <a:pt x="222317" y="211472"/>
                </a:lnTo>
                <a:lnTo>
                  <a:pt x="222633" y="225433"/>
                </a:lnTo>
                <a:lnTo>
                  <a:pt x="222717" y="233156"/>
                </a:lnTo>
                <a:lnTo>
                  <a:pt x="219916" y="242115"/>
                </a:lnTo>
                <a:lnTo>
                  <a:pt x="215190" y="251897"/>
                </a:lnTo>
                <a:lnTo>
                  <a:pt x="209183" y="262229"/>
                </a:lnTo>
                <a:lnTo>
                  <a:pt x="202320" y="271022"/>
                </a:lnTo>
                <a:lnTo>
                  <a:pt x="194888" y="278789"/>
                </a:lnTo>
                <a:lnTo>
                  <a:pt x="187075" y="285872"/>
                </a:lnTo>
                <a:lnTo>
                  <a:pt x="179962" y="291546"/>
                </a:lnTo>
                <a:lnTo>
                  <a:pt x="173315" y="296282"/>
                </a:lnTo>
                <a:lnTo>
                  <a:pt x="166978" y="300391"/>
                </a:lnTo>
                <a:lnTo>
                  <a:pt x="161801" y="304083"/>
                </a:lnTo>
                <a:lnTo>
                  <a:pt x="157398" y="307497"/>
                </a:lnTo>
                <a:lnTo>
                  <a:pt x="153509" y="310726"/>
                </a:lnTo>
                <a:lnTo>
                  <a:pt x="146648" y="314313"/>
                </a:lnTo>
                <a:lnTo>
                  <a:pt x="143486" y="315269"/>
                </a:lnTo>
                <a:lnTo>
                  <a:pt x="139472" y="315907"/>
                </a:lnTo>
                <a:lnTo>
                  <a:pt x="134891" y="316332"/>
                </a:lnTo>
                <a:lnTo>
                  <a:pt x="125674" y="316805"/>
                </a:lnTo>
                <a:lnTo>
                  <a:pt x="118403" y="317015"/>
                </a:lnTo>
                <a:lnTo>
                  <a:pt x="92741" y="317168"/>
                </a:lnTo>
                <a:lnTo>
                  <a:pt x="89450" y="316220"/>
                </a:lnTo>
                <a:lnTo>
                  <a:pt x="83253" y="312627"/>
                </a:lnTo>
                <a:lnTo>
                  <a:pt x="77405" y="308451"/>
                </a:lnTo>
                <a:lnTo>
                  <a:pt x="73137" y="304412"/>
                </a:lnTo>
                <a:lnTo>
                  <a:pt x="71618" y="302001"/>
                </a:lnTo>
                <a:lnTo>
                  <a:pt x="68580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70"/>
          <p:cNvSpPr/>
          <p:nvPr/>
        </p:nvSpPr>
        <p:spPr>
          <a:xfrm>
            <a:off x="3851909" y="2383155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17145"/>
                </a:moveTo>
                <a:lnTo>
                  <a:pt x="34075" y="17145"/>
                </a:lnTo>
                <a:lnTo>
                  <a:pt x="41767" y="16192"/>
                </a:lnTo>
                <a:lnTo>
                  <a:pt x="51657" y="14605"/>
                </a:lnTo>
                <a:lnTo>
                  <a:pt x="63013" y="12594"/>
                </a:lnTo>
                <a:lnTo>
                  <a:pt x="72489" y="11253"/>
                </a:lnTo>
                <a:lnTo>
                  <a:pt x="80711" y="10359"/>
                </a:lnTo>
                <a:lnTo>
                  <a:pt x="88098" y="9764"/>
                </a:lnTo>
                <a:lnTo>
                  <a:pt x="114085" y="6562"/>
                </a:lnTo>
                <a:lnTo>
                  <a:pt x="130349" y="4374"/>
                </a:lnTo>
                <a:lnTo>
                  <a:pt x="143097" y="2916"/>
                </a:lnTo>
                <a:lnTo>
                  <a:pt x="153501" y="1944"/>
                </a:lnTo>
                <a:lnTo>
                  <a:pt x="162342" y="1296"/>
                </a:lnTo>
                <a:lnTo>
                  <a:pt x="170140" y="864"/>
                </a:lnTo>
                <a:lnTo>
                  <a:pt x="177245" y="576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71"/>
          <p:cNvSpPr/>
          <p:nvPr/>
        </p:nvSpPr>
        <p:spPr>
          <a:xfrm>
            <a:off x="3920489" y="2511742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8572"/>
                </a:moveTo>
                <a:lnTo>
                  <a:pt x="31245" y="8572"/>
                </a:lnTo>
                <a:lnTo>
                  <a:pt x="38927" y="7620"/>
                </a:lnTo>
                <a:lnTo>
                  <a:pt x="47859" y="6033"/>
                </a:lnTo>
                <a:lnTo>
                  <a:pt x="57624" y="4022"/>
                </a:lnTo>
                <a:lnTo>
                  <a:pt x="66991" y="2681"/>
                </a:lnTo>
                <a:lnTo>
                  <a:pt x="76093" y="1787"/>
                </a:lnTo>
                <a:lnTo>
                  <a:pt x="85019" y="1192"/>
                </a:lnTo>
                <a:lnTo>
                  <a:pt x="94780" y="795"/>
                </a:lnTo>
                <a:lnTo>
                  <a:pt x="124815" y="236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72"/>
          <p:cNvSpPr/>
          <p:nvPr/>
        </p:nvSpPr>
        <p:spPr>
          <a:xfrm>
            <a:off x="4290298" y="2342112"/>
            <a:ext cx="341710" cy="426545"/>
          </a:xfrm>
          <a:custGeom>
            <a:avLst/>
            <a:gdLst/>
            <a:ahLst/>
            <a:cxnLst/>
            <a:rect l="0" t="0" r="0" b="0"/>
            <a:pathLst>
              <a:path w="341710" h="426545">
                <a:moveTo>
                  <a:pt x="7381" y="23898"/>
                </a:moveTo>
                <a:lnTo>
                  <a:pt x="2831" y="37550"/>
                </a:lnTo>
                <a:lnTo>
                  <a:pt x="0" y="50591"/>
                </a:lnTo>
                <a:lnTo>
                  <a:pt x="556" y="56933"/>
                </a:lnTo>
                <a:lnTo>
                  <a:pt x="1879" y="64971"/>
                </a:lnTo>
                <a:lnTo>
                  <a:pt x="3713" y="74140"/>
                </a:lnTo>
                <a:lnTo>
                  <a:pt x="4936" y="82158"/>
                </a:lnTo>
                <a:lnTo>
                  <a:pt x="5751" y="89407"/>
                </a:lnTo>
                <a:lnTo>
                  <a:pt x="6294" y="96146"/>
                </a:lnTo>
                <a:lnTo>
                  <a:pt x="6657" y="107306"/>
                </a:lnTo>
                <a:lnTo>
                  <a:pt x="7059" y="137485"/>
                </a:lnTo>
                <a:lnTo>
                  <a:pt x="8119" y="150105"/>
                </a:lnTo>
                <a:lnTo>
                  <a:pt x="9778" y="160424"/>
                </a:lnTo>
                <a:lnTo>
                  <a:pt x="11837" y="169207"/>
                </a:lnTo>
                <a:lnTo>
                  <a:pt x="14162" y="176968"/>
                </a:lnTo>
                <a:lnTo>
                  <a:pt x="16665" y="184047"/>
                </a:lnTo>
                <a:lnTo>
                  <a:pt x="19285" y="190671"/>
                </a:lnTo>
                <a:lnTo>
                  <a:pt x="24737" y="205652"/>
                </a:lnTo>
                <a:lnTo>
                  <a:pt x="27524" y="213647"/>
                </a:lnTo>
                <a:lnTo>
                  <a:pt x="31288" y="219930"/>
                </a:lnTo>
                <a:lnTo>
                  <a:pt x="40549" y="229450"/>
                </a:lnTo>
                <a:lnTo>
                  <a:pt x="48475" y="234317"/>
                </a:lnTo>
                <a:lnTo>
                  <a:pt x="55173" y="236480"/>
                </a:lnTo>
                <a:lnTo>
                  <a:pt x="65251" y="237697"/>
                </a:lnTo>
                <a:lnTo>
                  <a:pt x="74694" y="237982"/>
                </a:lnTo>
                <a:lnTo>
                  <a:pt x="78926" y="237105"/>
                </a:lnTo>
                <a:lnTo>
                  <a:pt x="86169" y="233592"/>
                </a:lnTo>
                <a:lnTo>
                  <a:pt x="95103" y="228855"/>
                </a:lnTo>
                <a:lnTo>
                  <a:pt x="104471" y="223575"/>
                </a:lnTo>
                <a:lnTo>
                  <a:pt x="111810" y="218053"/>
                </a:lnTo>
                <a:lnTo>
                  <a:pt x="120787" y="209884"/>
                </a:lnTo>
                <a:lnTo>
                  <a:pt x="125847" y="205038"/>
                </a:lnTo>
                <a:lnTo>
                  <a:pt x="132079" y="197998"/>
                </a:lnTo>
                <a:lnTo>
                  <a:pt x="139090" y="189495"/>
                </a:lnTo>
                <a:lnTo>
                  <a:pt x="146623" y="180016"/>
                </a:lnTo>
                <a:lnTo>
                  <a:pt x="152597" y="171791"/>
                </a:lnTo>
                <a:lnTo>
                  <a:pt x="157532" y="164403"/>
                </a:lnTo>
                <a:lnTo>
                  <a:pt x="161774" y="157573"/>
                </a:lnTo>
                <a:lnTo>
                  <a:pt x="165555" y="150162"/>
                </a:lnTo>
                <a:lnTo>
                  <a:pt x="169028" y="142364"/>
                </a:lnTo>
                <a:lnTo>
                  <a:pt x="172296" y="134308"/>
                </a:lnTo>
                <a:lnTo>
                  <a:pt x="175427" y="127032"/>
                </a:lnTo>
                <a:lnTo>
                  <a:pt x="181446" y="113867"/>
                </a:lnTo>
                <a:lnTo>
                  <a:pt x="189836" y="94047"/>
                </a:lnTo>
                <a:lnTo>
                  <a:pt x="194740" y="82094"/>
                </a:lnTo>
                <a:lnTo>
                  <a:pt x="198010" y="72220"/>
                </a:lnTo>
                <a:lnTo>
                  <a:pt x="200189" y="63732"/>
                </a:lnTo>
                <a:lnTo>
                  <a:pt x="201643" y="56169"/>
                </a:lnTo>
                <a:lnTo>
                  <a:pt x="203258" y="45226"/>
                </a:lnTo>
                <a:lnTo>
                  <a:pt x="203975" y="36234"/>
                </a:lnTo>
                <a:lnTo>
                  <a:pt x="204294" y="25888"/>
                </a:lnTo>
                <a:lnTo>
                  <a:pt x="204516" y="7391"/>
                </a:lnTo>
                <a:lnTo>
                  <a:pt x="204526" y="4321"/>
                </a:lnTo>
                <a:lnTo>
                  <a:pt x="203581" y="2274"/>
                </a:lnTo>
                <a:lnTo>
                  <a:pt x="201999" y="909"/>
                </a:lnTo>
                <a:lnTo>
                  <a:pt x="199992" y="0"/>
                </a:lnTo>
                <a:lnTo>
                  <a:pt x="200558" y="1298"/>
                </a:lnTo>
                <a:lnTo>
                  <a:pt x="209505" y="11275"/>
                </a:lnTo>
                <a:lnTo>
                  <a:pt x="218612" y="21639"/>
                </a:lnTo>
                <a:lnTo>
                  <a:pt x="224452" y="31149"/>
                </a:lnTo>
                <a:lnTo>
                  <a:pt x="230222" y="41725"/>
                </a:lnTo>
                <a:lnTo>
                  <a:pt x="241366" y="63470"/>
                </a:lnTo>
                <a:lnTo>
                  <a:pt x="246239" y="73139"/>
                </a:lnTo>
                <a:lnTo>
                  <a:pt x="250439" y="82443"/>
                </a:lnTo>
                <a:lnTo>
                  <a:pt x="254193" y="91503"/>
                </a:lnTo>
                <a:lnTo>
                  <a:pt x="275927" y="146994"/>
                </a:lnTo>
                <a:lnTo>
                  <a:pt x="283263" y="167190"/>
                </a:lnTo>
                <a:lnTo>
                  <a:pt x="292747" y="194625"/>
                </a:lnTo>
                <a:lnTo>
                  <a:pt x="295733" y="202486"/>
                </a:lnTo>
                <a:lnTo>
                  <a:pt x="298676" y="209631"/>
                </a:lnTo>
                <a:lnTo>
                  <a:pt x="301590" y="216300"/>
                </a:lnTo>
                <a:lnTo>
                  <a:pt x="304486" y="226461"/>
                </a:lnTo>
                <a:lnTo>
                  <a:pt x="307368" y="238950"/>
                </a:lnTo>
                <a:lnTo>
                  <a:pt x="310243" y="252991"/>
                </a:lnTo>
                <a:lnTo>
                  <a:pt x="313112" y="264256"/>
                </a:lnTo>
                <a:lnTo>
                  <a:pt x="315976" y="273672"/>
                </a:lnTo>
                <a:lnTo>
                  <a:pt x="318839" y="281854"/>
                </a:lnTo>
                <a:lnTo>
                  <a:pt x="320748" y="293023"/>
                </a:lnTo>
                <a:lnTo>
                  <a:pt x="322020" y="306185"/>
                </a:lnTo>
                <a:lnTo>
                  <a:pt x="323433" y="332239"/>
                </a:lnTo>
                <a:lnTo>
                  <a:pt x="324061" y="350168"/>
                </a:lnTo>
                <a:lnTo>
                  <a:pt x="323276" y="358569"/>
                </a:lnTo>
                <a:lnTo>
                  <a:pt x="321801" y="367027"/>
                </a:lnTo>
                <a:lnTo>
                  <a:pt x="319864" y="375523"/>
                </a:lnTo>
                <a:lnTo>
                  <a:pt x="317713" y="387503"/>
                </a:lnTo>
                <a:lnTo>
                  <a:pt x="317139" y="392031"/>
                </a:lnTo>
                <a:lnTo>
                  <a:pt x="314851" y="396003"/>
                </a:lnTo>
                <a:lnTo>
                  <a:pt x="307230" y="402955"/>
                </a:lnTo>
                <a:lnTo>
                  <a:pt x="300033" y="411760"/>
                </a:lnTo>
                <a:lnTo>
                  <a:pt x="296780" y="416775"/>
                </a:lnTo>
                <a:lnTo>
                  <a:pt x="292706" y="420119"/>
                </a:lnTo>
                <a:lnTo>
                  <a:pt x="288085" y="422347"/>
                </a:lnTo>
                <a:lnTo>
                  <a:pt x="278824" y="424824"/>
                </a:lnTo>
                <a:lnTo>
                  <a:pt x="268255" y="426218"/>
                </a:lnTo>
                <a:lnTo>
                  <a:pt x="262073" y="426544"/>
                </a:lnTo>
                <a:lnTo>
                  <a:pt x="253610" y="424149"/>
                </a:lnTo>
                <a:lnTo>
                  <a:pt x="244451" y="419910"/>
                </a:lnTo>
                <a:lnTo>
                  <a:pt x="237206" y="414850"/>
                </a:lnTo>
                <a:lnTo>
                  <a:pt x="225730" y="406887"/>
                </a:lnTo>
                <a:lnTo>
                  <a:pt x="218670" y="402096"/>
                </a:lnTo>
                <a:lnTo>
                  <a:pt x="208285" y="391693"/>
                </a:lnTo>
                <a:lnTo>
                  <a:pt x="204182" y="386252"/>
                </a:lnTo>
                <a:lnTo>
                  <a:pt x="199623" y="375127"/>
                </a:lnTo>
                <a:lnTo>
                  <a:pt x="197597" y="362879"/>
                </a:lnTo>
                <a:lnTo>
                  <a:pt x="197057" y="355613"/>
                </a:lnTo>
                <a:lnTo>
                  <a:pt x="196697" y="347911"/>
                </a:lnTo>
                <a:lnTo>
                  <a:pt x="196297" y="329194"/>
                </a:lnTo>
                <a:lnTo>
                  <a:pt x="196190" y="318868"/>
                </a:lnTo>
                <a:lnTo>
                  <a:pt x="197071" y="309127"/>
                </a:lnTo>
                <a:lnTo>
                  <a:pt x="198612" y="299776"/>
                </a:lnTo>
                <a:lnTo>
                  <a:pt x="200591" y="290684"/>
                </a:lnTo>
                <a:lnTo>
                  <a:pt x="202863" y="282718"/>
                </a:lnTo>
                <a:lnTo>
                  <a:pt x="205330" y="275502"/>
                </a:lnTo>
                <a:lnTo>
                  <a:pt x="207927" y="268786"/>
                </a:lnTo>
                <a:lnTo>
                  <a:pt x="212516" y="260499"/>
                </a:lnTo>
                <a:lnTo>
                  <a:pt x="218433" y="251164"/>
                </a:lnTo>
                <a:lnTo>
                  <a:pt x="225235" y="241131"/>
                </a:lnTo>
                <a:lnTo>
                  <a:pt x="232627" y="231585"/>
                </a:lnTo>
                <a:lnTo>
                  <a:pt x="240413" y="222363"/>
                </a:lnTo>
                <a:lnTo>
                  <a:pt x="248461" y="213358"/>
                </a:lnTo>
                <a:lnTo>
                  <a:pt x="255731" y="206402"/>
                </a:lnTo>
                <a:lnTo>
                  <a:pt x="262483" y="200812"/>
                </a:lnTo>
                <a:lnTo>
                  <a:pt x="268889" y="196133"/>
                </a:lnTo>
                <a:lnTo>
                  <a:pt x="278547" y="188394"/>
                </a:lnTo>
                <a:lnTo>
                  <a:pt x="282456" y="184997"/>
                </a:lnTo>
                <a:lnTo>
                  <a:pt x="286967" y="182732"/>
                </a:lnTo>
                <a:lnTo>
                  <a:pt x="302417" y="178592"/>
                </a:lnTo>
                <a:lnTo>
                  <a:pt x="307894" y="176557"/>
                </a:lnTo>
                <a:lnTo>
                  <a:pt x="318108" y="172709"/>
                </a:lnTo>
                <a:lnTo>
                  <a:pt x="325822" y="170998"/>
                </a:lnTo>
                <a:lnTo>
                  <a:pt x="332426" y="167698"/>
                </a:lnTo>
                <a:lnTo>
                  <a:pt x="341709" y="1610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73"/>
          <p:cNvSpPr/>
          <p:nvPr/>
        </p:nvSpPr>
        <p:spPr>
          <a:xfrm>
            <a:off x="4675285" y="2357437"/>
            <a:ext cx="25303" cy="197169"/>
          </a:xfrm>
          <a:custGeom>
            <a:avLst/>
            <a:gdLst/>
            <a:ahLst/>
            <a:cxnLst/>
            <a:rect l="0" t="0" r="0" b="0"/>
            <a:pathLst>
              <a:path w="25303" h="197169">
                <a:moveTo>
                  <a:pt x="25302" y="0"/>
                </a:moveTo>
                <a:lnTo>
                  <a:pt x="16201" y="4551"/>
                </a:lnTo>
                <a:lnTo>
                  <a:pt x="13519" y="7797"/>
                </a:lnTo>
                <a:lnTo>
                  <a:pt x="11732" y="11865"/>
                </a:lnTo>
                <a:lnTo>
                  <a:pt x="10540" y="16483"/>
                </a:lnTo>
                <a:lnTo>
                  <a:pt x="8793" y="22418"/>
                </a:lnTo>
                <a:lnTo>
                  <a:pt x="4312" y="36634"/>
                </a:lnTo>
                <a:lnTo>
                  <a:pt x="2736" y="44425"/>
                </a:lnTo>
                <a:lnTo>
                  <a:pt x="1686" y="52477"/>
                </a:lnTo>
                <a:lnTo>
                  <a:pt x="985" y="60702"/>
                </a:lnTo>
                <a:lnTo>
                  <a:pt x="518" y="68091"/>
                </a:lnTo>
                <a:lnTo>
                  <a:pt x="0" y="81380"/>
                </a:lnTo>
                <a:lnTo>
                  <a:pt x="814" y="89496"/>
                </a:lnTo>
                <a:lnTo>
                  <a:pt x="2309" y="98716"/>
                </a:lnTo>
                <a:lnTo>
                  <a:pt x="4258" y="108673"/>
                </a:lnTo>
                <a:lnTo>
                  <a:pt x="5558" y="117216"/>
                </a:lnTo>
                <a:lnTo>
                  <a:pt x="6424" y="124817"/>
                </a:lnTo>
                <a:lnTo>
                  <a:pt x="7387" y="137389"/>
                </a:lnTo>
                <a:lnTo>
                  <a:pt x="7815" y="146152"/>
                </a:lnTo>
                <a:lnTo>
                  <a:pt x="8005" y="155761"/>
                </a:lnTo>
                <a:lnTo>
                  <a:pt x="8055" y="160991"/>
                </a:lnTo>
                <a:lnTo>
                  <a:pt x="9042" y="166382"/>
                </a:lnTo>
                <a:lnTo>
                  <a:pt x="10652" y="171882"/>
                </a:lnTo>
                <a:lnTo>
                  <a:pt x="12678" y="177453"/>
                </a:lnTo>
                <a:lnTo>
                  <a:pt x="14029" y="182119"/>
                </a:lnTo>
                <a:lnTo>
                  <a:pt x="14929" y="186183"/>
                </a:lnTo>
                <a:lnTo>
                  <a:pt x="25302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74"/>
          <p:cNvSpPr/>
          <p:nvPr/>
        </p:nvSpPr>
        <p:spPr>
          <a:xfrm>
            <a:off x="4657725" y="227171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75"/>
          <p:cNvSpPr/>
          <p:nvPr/>
        </p:nvSpPr>
        <p:spPr>
          <a:xfrm>
            <a:off x="4820602" y="2350492"/>
            <a:ext cx="154306" cy="212686"/>
          </a:xfrm>
          <a:custGeom>
            <a:avLst/>
            <a:gdLst/>
            <a:ahLst/>
            <a:cxnLst/>
            <a:rect l="0" t="0" r="0" b="0"/>
            <a:pathLst>
              <a:path w="154306" h="212686">
                <a:moveTo>
                  <a:pt x="0" y="24090"/>
                </a:moveTo>
                <a:lnTo>
                  <a:pt x="0" y="33192"/>
                </a:lnTo>
                <a:lnTo>
                  <a:pt x="953" y="37778"/>
                </a:lnTo>
                <a:lnTo>
                  <a:pt x="2540" y="42740"/>
                </a:lnTo>
                <a:lnTo>
                  <a:pt x="4551" y="47954"/>
                </a:lnTo>
                <a:lnTo>
                  <a:pt x="5892" y="56192"/>
                </a:lnTo>
                <a:lnTo>
                  <a:pt x="6785" y="66446"/>
                </a:lnTo>
                <a:lnTo>
                  <a:pt x="7778" y="87682"/>
                </a:lnTo>
                <a:lnTo>
                  <a:pt x="8219" y="103471"/>
                </a:lnTo>
                <a:lnTo>
                  <a:pt x="9290" y="111300"/>
                </a:lnTo>
                <a:lnTo>
                  <a:pt x="10956" y="119378"/>
                </a:lnTo>
                <a:lnTo>
                  <a:pt x="13019" y="127620"/>
                </a:lnTo>
                <a:lnTo>
                  <a:pt x="14394" y="135020"/>
                </a:lnTo>
                <a:lnTo>
                  <a:pt x="15311" y="141859"/>
                </a:lnTo>
                <a:lnTo>
                  <a:pt x="15922" y="148322"/>
                </a:lnTo>
                <a:lnTo>
                  <a:pt x="17282" y="153584"/>
                </a:lnTo>
                <a:lnTo>
                  <a:pt x="19142" y="158044"/>
                </a:lnTo>
                <a:lnTo>
                  <a:pt x="21333" y="161971"/>
                </a:lnTo>
                <a:lnTo>
                  <a:pt x="22795" y="165540"/>
                </a:lnTo>
                <a:lnTo>
                  <a:pt x="24419" y="172047"/>
                </a:lnTo>
                <a:lnTo>
                  <a:pt x="23899" y="174163"/>
                </a:lnTo>
                <a:lnTo>
                  <a:pt x="22600" y="175573"/>
                </a:lnTo>
                <a:lnTo>
                  <a:pt x="18223" y="177838"/>
                </a:lnTo>
                <a:lnTo>
                  <a:pt x="15084" y="173067"/>
                </a:lnTo>
                <a:lnTo>
                  <a:pt x="12914" y="169128"/>
                </a:lnTo>
                <a:lnTo>
                  <a:pt x="11467" y="165550"/>
                </a:lnTo>
                <a:lnTo>
                  <a:pt x="9859" y="159034"/>
                </a:lnTo>
                <a:lnTo>
                  <a:pt x="9430" y="155010"/>
                </a:lnTo>
                <a:lnTo>
                  <a:pt x="9144" y="150422"/>
                </a:lnTo>
                <a:lnTo>
                  <a:pt x="8953" y="145459"/>
                </a:lnTo>
                <a:lnTo>
                  <a:pt x="8686" y="120271"/>
                </a:lnTo>
                <a:lnTo>
                  <a:pt x="10553" y="111070"/>
                </a:lnTo>
                <a:lnTo>
                  <a:pt x="13703" y="102080"/>
                </a:lnTo>
                <a:lnTo>
                  <a:pt x="17708" y="93228"/>
                </a:lnTo>
                <a:lnTo>
                  <a:pt x="36997" y="53465"/>
                </a:lnTo>
                <a:lnTo>
                  <a:pt x="43715" y="41768"/>
                </a:lnTo>
                <a:lnTo>
                  <a:pt x="50098" y="32066"/>
                </a:lnTo>
                <a:lnTo>
                  <a:pt x="56259" y="23692"/>
                </a:lnTo>
                <a:lnTo>
                  <a:pt x="61318" y="18110"/>
                </a:lnTo>
                <a:lnTo>
                  <a:pt x="65644" y="14388"/>
                </a:lnTo>
                <a:lnTo>
                  <a:pt x="69480" y="11907"/>
                </a:lnTo>
                <a:lnTo>
                  <a:pt x="72990" y="9301"/>
                </a:lnTo>
                <a:lnTo>
                  <a:pt x="76282" y="6611"/>
                </a:lnTo>
                <a:lnTo>
                  <a:pt x="79430" y="3865"/>
                </a:lnTo>
                <a:lnTo>
                  <a:pt x="83433" y="2034"/>
                </a:lnTo>
                <a:lnTo>
                  <a:pt x="88007" y="813"/>
                </a:lnTo>
                <a:lnTo>
                  <a:pt x="92962" y="0"/>
                </a:lnTo>
                <a:lnTo>
                  <a:pt x="97217" y="410"/>
                </a:lnTo>
                <a:lnTo>
                  <a:pt x="101006" y="1636"/>
                </a:lnTo>
                <a:lnTo>
                  <a:pt x="104485" y="3406"/>
                </a:lnTo>
                <a:lnTo>
                  <a:pt x="107757" y="5538"/>
                </a:lnTo>
                <a:lnTo>
                  <a:pt x="110890" y="7912"/>
                </a:lnTo>
                <a:lnTo>
                  <a:pt x="113932" y="10447"/>
                </a:lnTo>
                <a:lnTo>
                  <a:pt x="116912" y="13090"/>
                </a:lnTo>
                <a:lnTo>
                  <a:pt x="122764" y="18566"/>
                </a:lnTo>
                <a:lnTo>
                  <a:pt x="125658" y="22312"/>
                </a:lnTo>
                <a:lnTo>
                  <a:pt x="128539" y="26715"/>
                </a:lnTo>
                <a:lnTo>
                  <a:pt x="131413" y="31555"/>
                </a:lnTo>
                <a:lnTo>
                  <a:pt x="133328" y="36687"/>
                </a:lnTo>
                <a:lnTo>
                  <a:pt x="134606" y="42013"/>
                </a:lnTo>
                <a:lnTo>
                  <a:pt x="135457" y="47469"/>
                </a:lnTo>
                <a:lnTo>
                  <a:pt x="141206" y="77901"/>
                </a:lnTo>
                <a:lnTo>
                  <a:pt x="142715" y="97112"/>
                </a:lnTo>
                <a:lnTo>
                  <a:pt x="143721" y="121349"/>
                </a:lnTo>
                <a:lnTo>
                  <a:pt x="145335" y="192315"/>
                </a:lnTo>
                <a:lnTo>
                  <a:pt x="146420" y="199105"/>
                </a:lnTo>
                <a:lnTo>
                  <a:pt x="148096" y="203632"/>
                </a:lnTo>
                <a:lnTo>
                  <a:pt x="154305" y="2126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76"/>
          <p:cNvSpPr/>
          <p:nvPr/>
        </p:nvSpPr>
        <p:spPr>
          <a:xfrm>
            <a:off x="5094922" y="2168842"/>
            <a:ext cx="34291" cy="368619"/>
          </a:xfrm>
          <a:custGeom>
            <a:avLst/>
            <a:gdLst/>
            <a:ahLst/>
            <a:cxnLst/>
            <a:rect l="0" t="0" r="0" b="0"/>
            <a:pathLst>
              <a:path w="34291" h="368619">
                <a:moveTo>
                  <a:pt x="0" y="0"/>
                </a:moveTo>
                <a:lnTo>
                  <a:pt x="4551" y="13653"/>
                </a:lnTo>
                <a:lnTo>
                  <a:pt x="5891" y="18627"/>
                </a:lnTo>
                <a:lnTo>
                  <a:pt x="6785" y="22895"/>
                </a:lnTo>
                <a:lnTo>
                  <a:pt x="7381" y="26694"/>
                </a:lnTo>
                <a:lnTo>
                  <a:pt x="8730" y="31131"/>
                </a:lnTo>
                <a:lnTo>
                  <a:pt x="10583" y="35994"/>
                </a:lnTo>
                <a:lnTo>
                  <a:pt x="12770" y="41141"/>
                </a:lnTo>
                <a:lnTo>
                  <a:pt x="14228" y="49335"/>
                </a:lnTo>
                <a:lnTo>
                  <a:pt x="15201" y="59560"/>
                </a:lnTo>
                <a:lnTo>
                  <a:pt x="15849" y="71139"/>
                </a:lnTo>
                <a:lnTo>
                  <a:pt x="16569" y="99245"/>
                </a:lnTo>
                <a:lnTo>
                  <a:pt x="17142" y="306842"/>
                </a:lnTo>
                <a:lnTo>
                  <a:pt x="19048" y="321719"/>
                </a:lnTo>
                <a:lnTo>
                  <a:pt x="22224" y="334494"/>
                </a:lnTo>
                <a:lnTo>
                  <a:pt x="34290" y="3686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77"/>
          <p:cNvSpPr/>
          <p:nvPr/>
        </p:nvSpPr>
        <p:spPr>
          <a:xfrm>
            <a:off x="4966334" y="2340292"/>
            <a:ext cx="257176" cy="68581"/>
          </a:xfrm>
          <a:custGeom>
            <a:avLst/>
            <a:gdLst/>
            <a:ahLst/>
            <a:cxnLst/>
            <a:rect l="0" t="0" r="0" b="0"/>
            <a:pathLst>
              <a:path w="257176" h="68581">
                <a:moveTo>
                  <a:pt x="0" y="68580"/>
                </a:moveTo>
                <a:lnTo>
                  <a:pt x="9103" y="59479"/>
                </a:lnTo>
                <a:lnTo>
                  <a:pt x="13689" y="55845"/>
                </a:lnTo>
                <a:lnTo>
                  <a:pt x="18651" y="52470"/>
                </a:lnTo>
                <a:lnTo>
                  <a:pt x="23864" y="49267"/>
                </a:lnTo>
                <a:lnTo>
                  <a:pt x="29245" y="47133"/>
                </a:lnTo>
                <a:lnTo>
                  <a:pt x="34737" y="45709"/>
                </a:lnTo>
                <a:lnTo>
                  <a:pt x="40303" y="44760"/>
                </a:lnTo>
                <a:lnTo>
                  <a:pt x="45918" y="43175"/>
                </a:lnTo>
                <a:lnTo>
                  <a:pt x="51568" y="41166"/>
                </a:lnTo>
                <a:lnTo>
                  <a:pt x="57239" y="38874"/>
                </a:lnTo>
                <a:lnTo>
                  <a:pt x="71160" y="33787"/>
                </a:lnTo>
                <a:lnTo>
                  <a:pt x="103380" y="22761"/>
                </a:lnTo>
                <a:lnTo>
                  <a:pt x="113688" y="19936"/>
                </a:lnTo>
                <a:lnTo>
                  <a:pt x="125322" y="17101"/>
                </a:lnTo>
                <a:lnTo>
                  <a:pt x="150949" y="11410"/>
                </a:lnTo>
                <a:lnTo>
                  <a:pt x="178213" y="5706"/>
                </a:lnTo>
                <a:lnTo>
                  <a:pt x="189295" y="3804"/>
                </a:lnTo>
                <a:lnTo>
                  <a:pt x="198586" y="2536"/>
                </a:lnTo>
                <a:lnTo>
                  <a:pt x="206686" y="1691"/>
                </a:lnTo>
                <a:lnTo>
                  <a:pt x="213039" y="1127"/>
                </a:lnTo>
                <a:lnTo>
                  <a:pt x="218226" y="75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78"/>
          <p:cNvSpPr/>
          <p:nvPr/>
        </p:nvSpPr>
        <p:spPr>
          <a:xfrm>
            <a:off x="5249227" y="2443162"/>
            <a:ext cx="8574" cy="17146"/>
          </a:xfrm>
          <a:custGeom>
            <a:avLst/>
            <a:gdLst/>
            <a:ahLst/>
            <a:cxnLst/>
            <a:rect l="0" t="0" r="0" b="0"/>
            <a:pathLst>
              <a:path w="8574" h="17146">
                <a:moveTo>
                  <a:pt x="8573" y="17145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79"/>
          <p:cNvSpPr/>
          <p:nvPr/>
        </p:nvSpPr>
        <p:spPr>
          <a:xfrm>
            <a:off x="6629400" y="3370652"/>
            <a:ext cx="65245" cy="41129"/>
          </a:xfrm>
          <a:custGeom>
            <a:avLst/>
            <a:gdLst/>
            <a:ahLst/>
            <a:cxnLst/>
            <a:rect l="0" t="0" r="0" b="0"/>
            <a:pathLst>
              <a:path w="65245" h="41129">
                <a:moveTo>
                  <a:pt x="42862" y="6913"/>
                </a:moveTo>
                <a:lnTo>
                  <a:pt x="56515" y="11464"/>
                </a:lnTo>
                <a:lnTo>
                  <a:pt x="60536" y="13756"/>
                </a:lnTo>
                <a:lnTo>
                  <a:pt x="63217" y="16238"/>
                </a:lnTo>
                <a:lnTo>
                  <a:pt x="65005" y="18844"/>
                </a:lnTo>
                <a:lnTo>
                  <a:pt x="65244" y="22487"/>
                </a:lnTo>
                <a:lnTo>
                  <a:pt x="64451" y="26821"/>
                </a:lnTo>
                <a:lnTo>
                  <a:pt x="62969" y="31615"/>
                </a:lnTo>
                <a:lnTo>
                  <a:pt x="61029" y="34811"/>
                </a:lnTo>
                <a:lnTo>
                  <a:pt x="58784" y="36941"/>
                </a:lnTo>
                <a:lnTo>
                  <a:pt x="56334" y="38362"/>
                </a:lnTo>
                <a:lnTo>
                  <a:pt x="53748" y="39309"/>
                </a:lnTo>
                <a:lnTo>
                  <a:pt x="51072" y="39940"/>
                </a:lnTo>
                <a:lnTo>
                  <a:pt x="48335" y="40361"/>
                </a:lnTo>
                <a:lnTo>
                  <a:pt x="45559" y="40641"/>
                </a:lnTo>
                <a:lnTo>
                  <a:pt x="42755" y="40828"/>
                </a:lnTo>
                <a:lnTo>
                  <a:pt x="39933" y="40953"/>
                </a:lnTo>
                <a:lnTo>
                  <a:pt x="34258" y="41092"/>
                </a:lnTo>
                <a:lnTo>
                  <a:pt x="31411" y="41128"/>
                </a:lnTo>
                <a:lnTo>
                  <a:pt x="29513" y="40201"/>
                </a:lnTo>
                <a:lnTo>
                  <a:pt x="28248" y="38630"/>
                </a:lnTo>
                <a:lnTo>
                  <a:pt x="27404" y="36630"/>
                </a:lnTo>
                <a:lnTo>
                  <a:pt x="25889" y="35297"/>
                </a:lnTo>
                <a:lnTo>
                  <a:pt x="23927" y="34408"/>
                </a:lnTo>
                <a:lnTo>
                  <a:pt x="21666" y="33815"/>
                </a:lnTo>
                <a:lnTo>
                  <a:pt x="20159" y="32468"/>
                </a:lnTo>
                <a:lnTo>
                  <a:pt x="19154" y="30617"/>
                </a:lnTo>
                <a:lnTo>
                  <a:pt x="17542" y="25353"/>
                </a:lnTo>
                <a:lnTo>
                  <a:pt x="17409" y="23969"/>
                </a:lnTo>
                <a:lnTo>
                  <a:pt x="17321" y="22094"/>
                </a:lnTo>
                <a:lnTo>
                  <a:pt x="17262" y="19891"/>
                </a:lnTo>
                <a:lnTo>
                  <a:pt x="18175" y="17470"/>
                </a:lnTo>
                <a:lnTo>
                  <a:pt x="19737" y="14903"/>
                </a:lnTo>
                <a:lnTo>
                  <a:pt x="21731" y="12240"/>
                </a:lnTo>
                <a:lnTo>
                  <a:pt x="24964" y="9511"/>
                </a:lnTo>
                <a:lnTo>
                  <a:pt x="29026" y="6740"/>
                </a:lnTo>
                <a:lnTo>
                  <a:pt x="33638" y="3940"/>
                </a:lnTo>
                <a:lnTo>
                  <a:pt x="37665" y="2073"/>
                </a:lnTo>
                <a:lnTo>
                  <a:pt x="41302" y="829"/>
                </a:lnTo>
                <a:lnTo>
                  <a:pt x="44680" y="0"/>
                </a:lnTo>
                <a:lnTo>
                  <a:pt x="46931" y="399"/>
                </a:lnTo>
                <a:lnTo>
                  <a:pt x="48432" y="1618"/>
                </a:lnTo>
                <a:lnTo>
                  <a:pt x="50841" y="5867"/>
                </a:lnTo>
                <a:lnTo>
                  <a:pt x="49134" y="8120"/>
                </a:lnTo>
                <a:lnTo>
                  <a:pt x="46091" y="11527"/>
                </a:lnTo>
                <a:lnTo>
                  <a:pt x="35246" y="22885"/>
                </a:lnTo>
                <a:lnTo>
                  <a:pt x="27599" y="30705"/>
                </a:lnTo>
                <a:lnTo>
                  <a:pt x="25067" y="31347"/>
                </a:lnTo>
                <a:lnTo>
                  <a:pt x="21473" y="31775"/>
                </a:lnTo>
                <a:lnTo>
                  <a:pt x="17174" y="32060"/>
                </a:lnTo>
                <a:lnTo>
                  <a:pt x="13354" y="31298"/>
                </a:lnTo>
                <a:lnTo>
                  <a:pt x="9855" y="29836"/>
                </a:lnTo>
                <a:lnTo>
                  <a:pt x="1947" y="25199"/>
                </a:lnTo>
                <a:lnTo>
                  <a:pt x="1298" y="23866"/>
                </a:lnTo>
                <a:lnTo>
                  <a:pt x="865" y="22025"/>
                </a:lnTo>
                <a:lnTo>
                  <a:pt x="577" y="19845"/>
                </a:lnTo>
                <a:lnTo>
                  <a:pt x="384" y="17439"/>
                </a:lnTo>
                <a:lnTo>
                  <a:pt x="256" y="14883"/>
                </a:lnTo>
                <a:lnTo>
                  <a:pt x="0" y="69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80"/>
          <p:cNvSpPr/>
          <p:nvPr/>
        </p:nvSpPr>
        <p:spPr>
          <a:xfrm>
            <a:off x="5394959" y="2370030"/>
            <a:ext cx="2678102" cy="2164823"/>
          </a:xfrm>
          <a:custGeom>
            <a:avLst/>
            <a:gdLst/>
            <a:ahLst/>
            <a:cxnLst/>
            <a:rect l="0" t="0" r="0" b="0"/>
            <a:pathLst>
              <a:path w="2678102" h="2164823">
                <a:moveTo>
                  <a:pt x="0" y="2164822"/>
                </a:moveTo>
                <a:lnTo>
                  <a:pt x="30179" y="2142422"/>
                </a:lnTo>
                <a:lnTo>
                  <a:pt x="45555" y="2127735"/>
                </a:lnTo>
                <a:lnTo>
                  <a:pt x="58070" y="2110365"/>
                </a:lnTo>
                <a:lnTo>
                  <a:pt x="135709" y="2045450"/>
                </a:lnTo>
                <a:lnTo>
                  <a:pt x="195662" y="1988799"/>
                </a:lnTo>
                <a:lnTo>
                  <a:pt x="219730" y="1969609"/>
                </a:lnTo>
                <a:lnTo>
                  <a:pt x="265736" y="1927297"/>
                </a:lnTo>
                <a:lnTo>
                  <a:pt x="282890" y="1914422"/>
                </a:lnTo>
                <a:lnTo>
                  <a:pt x="341948" y="1862198"/>
                </a:lnTo>
                <a:lnTo>
                  <a:pt x="381988" y="1830681"/>
                </a:lnTo>
                <a:lnTo>
                  <a:pt x="448262" y="1767681"/>
                </a:lnTo>
                <a:lnTo>
                  <a:pt x="528031" y="1696441"/>
                </a:lnTo>
                <a:lnTo>
                  <a:pt x="563918" y="1665110"/>
                </a:lnTo>
                <a:lnTo>
                  <a:pt x="626429" y="1599906"/>
                </a:lnTo>
                <a:lnTo>
                  <a:pt x="699540" y="1538055"/>
                </a:lnTo>
                <a:lnTo>
                  <a:pt x="765806" y="1476474"/>
                </a:lnTo>
                <a:lnTo>
                  <a:pt x="788563" y="1458159"/>
                </a:lnTo>
                <a:lnTo>
                  <a:pt x="844283" y="1401452"/>
                </a:lnTo>
                <a:lnTo>
                  <a:pt x="899112" y="1350249"/>
                </a:lnTo>
                <a:lnTo>
                  <a:pt x="968037" y="1291413"/>
                </a:lnTo>
                <a:lnTo>
                  <a:pt x="1034676" y="1232293"/>
                </a:lnTo>
                <a:lnTo>
                  <a:pt x="1102906" y="1178297"/>
                </a:lnTo>
                <a:lnTo>
                  <a:pt x="1171493" y="1120310"/>
                </a:lnTo>
                <a:lnTo>
                  <a:pt x="1245705" y="1056373"/>
                </a:lnTo>
                <a:lnTo>
                  <a:pt x="1267624" y="1039044"/>
                </a:lnTo>
                <a:lnTo>
                  <a:pt x="1289608" y="1016123"/>
                </a:lnTo>
                <a:lnTo>
                  <a:pt x="1368718" y="954582"/>
                </a:lnTo>
                <a:lnTo>
                  <a:pt x="1404100" y="929806"/>
                </a:lnTo>
                <a:lnTo>
                  <a:pt x="1479449" y="865003"/>
                </a:lnTo>
                <a:lnTo>
                  <a:pt x="1567097" y="804099"/>
                </a:lnTo>
                <a:lnTo>
                  <a:pt x="1641109" y="749837"/>
                </a:lnTo>
                <a:lnTo>
                  <a:pt x="1652672" y="737110"/>
                </a:lnTo>
                <a:lnTo>
                  <a:pt x="1668606" y="727643"/>
                </a:lnTo>
                <a:lnTo>
                  <a:pt x="1686483" y="719309"/>
                </a:lnTo>
                <a:lnTo>
                  <a:pt x="1713482" y="698435"/>
                </a:lnTo>
                <a:lnTo>
                  <a:pt x="1781471" y="648423"/>
                </a:lnTo>
                <a:lnTo>
                  <a:pt x="1856352" y="593875"/>
                </a:lnTo>
                <a:lnTo>
                  <a:pt x="1936723" y="529011"/>
                </a:lnTo>
                <a:lnTo>
                  <a:pt x="2014407" y="468899"/>
                </a:lnTo>
                <a:lnTo>
                  <a:pt x="2088111" y="410858"/>
                </a:lnTo>
                <a:lnTo>
                  <a:pt x="2168314" y="351745"/>
                </a:lnTo>
                <a:lnTo>
                  <a:pt x="2239943" y="289818"/>
                </a:lnTo>
                <a:lnTo>
                  <a:pt x="2296900" y="250823"/>
                </a:lnTo>
                <a:lnTo>
                  <a:pt x="2331616" y="222955"/>
                </a:lnTo>
                <a:lnTo>
                  <a:pt x="2408339" y="169265"/>
                </a:lnTo>
                <a:lnTo>
                  <a:pt x="2485211" y="121781"/>
                </a:lnTo>
                <a:lnTo>
                  <a:pt x="2616379" y="37541"/>
                </a:lnTo>
                <a:lnTo>
                  <a:pt x="2654711" y="11157"/>
                </a:lnTo>
                <a:lnTo>
                  <a:pt x="2663549" y="7487"/>
                </a:lnTo>
                <a:lnTo>
                  <a:pt x="2667240" y="6509"/>
                </a:lnTo>
                <a:lnTo>
                  <a:pt x="2673881" y="2882"/>
                </a:lnTo>
                <a:lnTo>
                  <a:pt x="2676984" y="581"/>
                </a:lnTo>
                <a:lnTo>
                  <a:pt x="2678101" y="0"/>
                </a:lnTo>
                <a:lnTo>
                  <a:pt x="2677893" y="565"/>
                </a:lnTo>
                <a:lnTo>
                  <a:pt x="2676802" y="1894"/>
                </a:lnTo>
                <a:lnTo>
                  <a:pt x="2674170" y="2780"/>
                </a:lnTo>
                <a:lnTo>
                  <a:pt x="2666166" y="3764"/>
                </a:lnTo>
                <a:lnTo>
                  <a:pt x="2661364" y="5932"/>
                </a:lnTo>
                <a:lnTo>
                  <a:pt x="2640331" y="216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81"/>
          <p:cNvSpPr/>
          <p:nvPr/>
        </p:nvSpPr>
        <p:spPr>
          <a:xfrm>
            <a:off x="7923847" y="2263181"/>
            <a:ext cx="290919" cy="265707"/>
          </a:xfrm>
          <a:custGeom>
            <a:avLst/>
            <a:gdLst/>
            <a:ahLst/>
            <a:cxnLst/>
            <a:rect l="0" t="0" r="0" b="0"/>
            <a:pathLst>
              <a:path w="290919" h="265707">
                <a:moveTo>
                  <a:pt x="0" y="59966"/>
                </a:moveTo>
                <a:lnTo>
                  <a:pt x="18204" y="50865"/>
                </a:lnTo>
                <a:lnTo>
                  <a:pt x="24519" y="48183"/>
                </a:lnTo>
                <a:lnTo>
                  <a:pt x="29680" y="46396"/>
                </a:lnTo>
                <a:lnTo>
                  <a:pt x="34075" y="45204"/>
                </a:lnTo>
                <a:lnTo>
                  <a:pt x="91115" y="30557"/>
                </a:lnTo>
                <a:lnTo>
                  <a:pt x="114790" y="23718"/>
                </a:lnTo>
                <a:lnTo>
                  <a:pt x="125105" y="21513"/>
                </a:lnTo>
                <a:lnTo>
                  <a:pt x="134838" y="20043"/>
                </a:lnTo>
                <a:lnTo>
                  <a:pt x="144185" y="19063"/>
                </a:lnTo>
                <a:lnTo>
                  <a:pt x="153273" y="17458"/>
                </a:lnTo>
                <a:lnTo>
                  <a:pt x="162190" y="15434"/>
                </a:lnTo>
                <a:lnTo>
                  <a:pt x="201582" y="5344"/>
                </a:lnTo>
                <a:lnTo>
                  <a:pt x="210589" y="3549"/>
                </a:lnTo>
                <a:lnTo>
                  <a:pt x="218497" y="2352"/>
                </a:lnTo>
                <a:lnTo>
                  <a:pt x="225675" y="1554"/>
                </a:lnTo>
                <a:lnTo>
                  <a:pt x="232365" y="1022"/>
                </a:lnTo>
                <a:lnTo>
                  <a:pt x="238730" y="668"/>
                </a:lnTo>
                <a:lnTo>
                  <a:pt x="250881" y="274"/>
                </a:lnTo>
                <a:lnTo>
                  <a:pt x="275409" y="0"/>
                </a:lnTo>
                <a:lnTo>
                  <a:pt x="278856" y="939"/>
                </a:lnTo>
                <a:lnTo>
                  <a:pt x="285226" y="4522"/>
                </a:lnTo>
                <a:lnTo>
                  <a:pt x="287306" y="6811"/>
                </a:lnTo>
                <a:lnTo>
                  <a:pt x="288692" y="9289"/>
                </a:lnTo>
                <a:lnTo>
                  <a:pt x="290233" y="14583"/>
                </a:lnTo>
                <a:lnTo>
                  <a:pt x="290918" y="20111"/>
                </a:lnTo>
                <a:lnTo>
                  <a:pt x="288681" y="28283"/>
                </a:lnTo>
                <a:lnTo>
                  <a:pt x="286752" y="33129"/>
                </a:lnTo>
                <a:lnTo>
                  <a:pt x="282608" y="40170"/>
                </a:lnTo>
                <a:lnTo>
                  <a:pt x="276988" y="48673"/>
                </a:lnTo>
                <a:lnTo>
                  <a:pt x="270383" y="58153"/>
                </a:lnTo>
                <a:lnTo>
                  <a:pt x="264075" y="66377"/>
                </a:lnTo>
                <a:lnTo>
                  <a:pt x="257965" y="73765"/>
                </a:lnTo>
                <a:lnTo>
                  <a:pt x="251987" y="80595"/>
                </a:lnTo>
                <a:lnTo>
                  <a:pt x="246096" y="87054"/>
                </a:lnTo>
                <a:lnTo>
                  <a:pt x="234472" y="99310"/>
                </a:lnTo>
                <a:lnTo>
                  <a:pt x="229656" y="105246"/>
                </a:lnTo>
                <a:lnTo>
                  <a:pt x="225495" y="111107"/>
                </a:lnTo>
                <a:lnTo>
                  <a:pt x="221768" y="116920"/>
                </a:lnTo>
                <a:lnTo>
                  <a:pt x="217377" y="122701"/>
                </a:lnTo>
                <a:lnTo>
                  <a:pt x="212546" y="128459"/>
                </a:lnTo>
                <a:lnTo>
                  <a:pt x="163798" y="183245"/>
                </a:lnTo>
                <a:lnTo>
                  <a:pt x="151109" y="198349"/>
                </a:lnTo>
                <a:lnTo>
                  <a:pt x="141697" y="210324"/>
                </a:lnTo>
                <a:lnTo>
                  <a:pt x="134470" y="220212"/>
                </a:lnTo>
                <a:lnTo>
                  <a:pt x="128698" y="227757"/>
                </a:lnTo>
                <a:lnTo>
                  <a:pt x="123899" y="233739"/>
                </a:lnTo>
                <a:lnTo>
                  <a:pt x="119747" y="238680"/>
                </a:lnTo>
                <a:lnTo>
                  <a:pt x="115073" y="242926"/>
                </a:lnTo>
                <a:lnTo>
                  <a:pt x="110054" y="246709"/>
                </a:lnTo>
                <a:lnTo>
                  <a:pt x="94297" y="2657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82"/>
          <p:cNvSpPr/>
          <p:nvPr/>
        </p:nvSpPr>
        <p:spPr>
          <a:xfrm>
            <a:off x="5227547" y="4286250"/>
            <a:ext cx="416016" cy="377149"/>
          </a:xfrm>
          <a:custGeom>
            <a:avLst/>
            <a:gdLst/>
            <a:ahLst/>
            <a:cxnLst/>
            <a:rect l="0" t="0" r="0" b="0"/>
            <a:pathLst>
              <a:path w="416016" h="377149">
                <a:moveTo>
                  <a:pt x="47398" y="0"/>
                </a:moveTo>
                <a:lnTo>
                  <a:pt x="51948" y="9101"/>
                </a:lnTo>
                <a:lnTo>
                  <a:pt x="54183" y="16110"/>
                </a:lnTo>
                <a:lnTo>
                  <a:pt x="55176" y="26210"/>
                </a:lnTo>
                <a:lnTo>
                  <a:pt x="55617" y="46573"/>
                </a:lnTo>
                <a:lnTo>
                  <a:pt x="54782" y="58671"/>
                </a:lnTo>
                <a:lnTo>
                  <a:pt x="53273" y="71499"/>
                </a:lnTo>
                <a:lnTo>
                  <a:pt x="51314" y="84813"/>
                </a:lnTo>
                <a:lnTo>
                  <a:pt x="49056" y="96547"/>
                </a:lnTo>
                <a:lnTo>
                  <a:pt x="46598" y="107227"/>
                </a:lnTo>
                <a:lnTo>
                  <a:pt x="44007" y="117204"/>
                </a:lnTo>
                <a:lnTo>
                  <a:pt x="41327" y="125761"/>
                </a:lnTo>
                <a:lnTo>
                  <a:pt x="38588" y="133371"/>
                </a:lnTo>
                <a:lnTo>
                  <a:pt x="35810" y="140349"/>
                </a:lnTo>
                <a:lnTo>
                  <a:pt x="32052" y="151668"/>
                </a:lnTo>
                <a:lnTo>
                  <a:pt x="22798" y="182026"/>
                </a:lnTo>
                <a:lnTo>
                  <a:pt x="18615" y="194693"/>
                </a:lnTo>
                <a:lnTo>
                  <a:pt x="14874" y="205043"/>
                </a:lnTo>
                <a:lnTo>
                  <a:pt x="11428" y="213847"/>
                </a:lnTo>
                <a:lnTo>
                  <a:pt x="9131" y="221622"/>
                </a:lnTo>
                <a:lnTo>
                  <a:pt x="7598" y="228711"/>
                </a:lnTo>
                <a:lnTo>
                  <a:pt x="6577" y="235341"/>
                </a:lnTo>
                <a:lnTo>
                  <a:pt x="2903" y="255408"/>
                </a:lnTo>
                <a:lnTo>
                  <a:pt x="589" y="267427"/>
                </a:lnTo>
                <a:lnTo>
                  <a:pt x="0" y="281154"/>
                </a:lnTo>
                <a:lnTo>
                  <a:pt x="559" y="296021"/>
                </a:lnTo>
                <a:lnTo>
                  <a:pt x="2768" y="323017"/>
                </a:lnTo>
                <a:lnTo>
                  <a:pt x="3749" y="338190"/>
                </a:lnTo>
                <a:lnTo>
                  <a:pt x="4964" y="343570"/>
                </a:lnTo>
                <a:lnTo>
                  <a:pt x="10271" y="354740"/>
                </a:lnTo>
                <a:lnTo>
                  <a:pt x="11847" y="357687"/>
                </a:lnTo>
                <a:lnTo>
                  <a:pt x="17285" y="363897"/>
                </a:lnTo>
                <a:lnTo>
                  <a:pt x="29480" y="371769"/>
                </a:lnTo>
                <a:lnTo>
                  <a:pt x="39752" y="374780"/>
                </a:lnTo>
                <a:lnTo>
                  <a:pt x="49714" y="376119"/>
                </a:lnTo>
                <a:lnTo>
                  <a:pt x="62583" y="376873"/>
                </a:lnTo>
                <a:lnTo>
                  <a:pt x="95153" y="377148"/>
                </a:lnTo>
                <a:lnTo>
                  <a:pt x="102094" y="375257"/>
                </a:lnTo>
                <a:lnTo>
                  <a:pt x="109579" y="372091"/>
                </a:lnTo>
                <a:lnTo>
                  <a:pt x="137573" y="357873"/>
                </a:lnTo>
                <a:lnTo>
                  <a:pt x="144663" y="355739"/>
                </a:lnTo>
                <a:lnTo>
                  <a:pt x="152246" y="354317"/>
                </a:lnTo>
                <a:lnTo>
                  <a:pt x="160159" y="353369"/>
                </a:lnTo>
                <a:lnTo>
                  <a:pt x="167339" y="350832"/>
                </a:lnTo>
                <a:lnTo>
                  <a:pt x="174031" y="347235"/>
                </a:lnTo>
                <a:lnTo>
                  <a:pt x="186547" y="339111"/>
                </a:lnTo>
                <a:lnTo>
                  <a:pt x="214780" y="322515"/>
                </a:lnTo>
                <a:lnTo>
                  <a:pt x="286434" y="278969"/>
                </a:lnTo>
                <a:lnTo>
                  <a:pt x="314291" y="262734"/>
                </a:lnTo>
                <a:lnTo>
                  <a:pt x="333022" y="252343"/>
                </a:lnTo>
                <a:lnTo>
                  <a:pt x="354277" y="241138"/>
                </a:lnTo>
                <a:lnTo>
                  <a:pt x="378526" y="228818"/>
                </a:lnTo>
                <a:lnTo>
                  <a:pt x="385308" y="226841"/>
                </a:lnTo>
                <a:lnTo>
                  <a:pt x="392685" y="225522"/>
                </a:lnTo>
                <a:lnTo>
                  <a:pt x="416015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83"/>
          <p:cNvSpPr/>
          <p:nvPr/>
        </p:nvSpPr>
        <p:spPr>
          <a:xfrm>
            <a:off x="1369906" y="2427764"/>
            <a:ext cx="1118977" cy="58262"/>
          </a:xfrm>
          <a:custGeom>
            <a:avLst/>
            <a:gdLst/>
            <a:ahLst/>
            <a:cxnLst/>
            <a:rect l="0" t="0" r="0" b="0"/>
            <a:pathLst>
              <a:path w="1118977" h="58262">
                <a:moveTo>
                  <a:pt x="4551" y="6825"/>
                </a:moveTo>
                <a:lnTo>
                  <a:pt x="0" y="6825"/>
                </a:lnTo>
                <a:lnTo>
                  <a:pt x="15223" y="5873"/>
                </a:lnTo>
                <a:lnTo>
                  <a:pt x="42949" y="2275"/>
                </a:lnTo>
                <a:lnTo>
                  <a:pt x="55867" y="934"/>
                </a:lnTo>
                <a:lnTo>
                  <a:pt x="87701" y="0"/>
                </a:lnTo>
                <a:lnTo>
                  <a:pt x="97132" y="1323"/>
                </a:lnTo>
                <a:lnTo>
                  <a:pt x="106277" y="3157"/>
                </a:lnTo>
                <a:lnTo>
                  <a:pt x="117136" y="4380"/>
                </a:lnTo>
                <a:lnTo>
                  <a:pt x="141901" y="5739"/>
                </a:lnTo>
                <a:lnTo>
                  <a:pt x="153268" y="7053"/>
                </a:lnTo>
                <a:lnTo>
                  <a:pt x="163703" y="8883"/>
                </a:lnTo>
                <a:lnTo>
                  <a:pt x="173517" y="11054"/>
                </a:lnTo>
                <a:lnTo>
                  <a:pt x="182918" y="12502"/>
                </a:lnTo>
                <a:lnTo>
                  <a:pt x="200982" y="14111"/>
                </a:lnTo>
                <a:lnTo>
                  <a:pt x="222667" y="15017"/>
                </a:lnTo>
                <a:lnTo>
                  <a:pt x="229972" y="16096"/>
                </a:lnTo>
                <a:lnTo>
                  <a:pt x="237699" y="17769"/>
                </a:lnTo>
                <a:lnTo>
                  <a:pt x="245708" y="19836"/>
                </a:lnTo>
                <a:lnTo>
                  <a:pt x="253905" y="21214"/>
                </a:lnTo>
                <a:lnTo>
                  <a:pt x="270633" y="22745"/>
                </a:lnTo>
                <a:lnTo>
                  <a:pt x="300666" y="23608"/>
                </a:lnTo>
                <a:lnTo>
                  <a:pt x="314356" y="24681"/>
                </a:lnTo>
                <a:lnTo>
                  <a:pt x="330150" y="26349"/>
                </a:lnTo>
                <a:lnTo>
                  <a:pt x="347347" y="28414"/>
                </a:lnTo>
                <a:lnTo>
                  <a:pt x="362622" y="29790"/>
                </a:lnTo>
                <a:lnTo>
                  <a:pt x="389754" y="31320"/>
                </a:lnTo>
                <a:lnTo>
                  <a:pt x="414512" y="32000"/>
                </a:lnTo>
                <a:lnTo>
                  <a:pt x="442979" y="33254"/>
                </a:lnTo>
                <a:lnTo>
                  <a:pt x="502438" y="38363"/>
                </a:lnTo>
                <a:lnTo>
                  <a:pt x="532857" y="39892"/>
                </a:lnTo>
                <a:lnTo>
                  <a:pt x="551065" y="41253"/>
                </a:lnTo>
                <a:lnTo>
                  <a:pt x="594156" y="45304"/>
                </a:lnTo>
                <a:lnTo>
                  <a:pt x="613838" y="46765"/>
                </a:lnTo>
                <a:lnTo>
                  <a:pt x="781111" y="53854"/>
                </a:lnTo>
                <a:lnTo>
                  <a:pt x="874194" y="56955"/>
                </a:lnTo>
                <a:lnTo>
                  <a:pt x="925904" y="57874"/>
                </a:lnTo>
                <a:lnTo>
                  <a:pt x="1118976" y="582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84"/>
          <p:cNvSpPr/>
          <p:nvPr/>
        </p:nvSpPr>
        <p:spPr>
          <a:xfrm>
            <a:off x="5249464" y="2854642"/>
            <a:ext cx="239794" cy="162879"/>
          </a:xfrm>
          <a:custGeom>
            <a:avLst/>
            <a:gdLst/>
            <a:ahLst/>
            <a:cxnLst/>
            <a:rect l="0" t="0" r="0" b="0"/>
            <a:pathLst>
              <a:path w="239794" h="162879">
                <a:moveTo>
                  <a:pt x="205503" y="0"/>
                </a:moveTo>
                <a:lnTo>
                  <a:pt x="191851" y="4551"/>
                </a:lnTo>
                <a:lnTo>
                  <a:pt x="187829" y="6844"/>
                </a:lnTo>
                <a:lnTo>
                  <a:pt x="185148" y="9325"/>
                </a:lnTo>
                <a:lnTo>
                  <a:pt x="183361" y="11932"/>
                </a:lnTo>
                <a:lnTo>
                  <a:pt x="181216" y="13670"/>
                </a:lnTo>
                <a:lnTo>
                  <a:pt x="178834" y="14828"/>
                </a:lnTo>
                <a:lnTo>
                  <a:pt x="171743" y="17068"/>
                </a:lnTo>
                <a:lnTo>
                  <a:pt x="159066" y="21238"/>
                </a:lnTo>
                <a:lnTo>
                  <a:pt x="153590" y="22731"/>
                </a:lnTo>
                <a:lnTo>
                  <a:pt x="148987" y="23727"/>
                </a:lnTo>
                <a:lnTo>
                  <a:pt x="144966" y="24390"/>
                </a:lnTo>
                <a:lnTo>
                  <a:pt x="137957" y="25128"/>
                </a:lnTo>
                <a:lnTo>
                  <a:pt x="131668" y="25455"/>
                </a:lnTo>
                <a:lnTo>
                  <a:pt x="125697" y="25601"/>
                </a:lnTo>
                <a:lnTo>
                  <a:pt x="121819" y="26592"/>
                </a:lnTo>
                <a:lnTo>
                  <a:pt x="117329" y="28206"/>
                </a:lnTo>
                <a:lnTo>
                  <a:pt x="112430" y="30234"/>
                </a:lnTo>
                <a:lnTo>
                  <a:pt x="108212" y="31586"/>
                </a:lnTo>
                <a:lnTo>
                  <a:pt x="100985" y="33088"/>
                </a:lnTo>
                <a:lnTo>
                  <a:pt x="94867" y="35394"/>
                </a:lnTo>
                <a:lnTo>
                  <a:pt x="86978" y="38836"/>
                </a:lnTo>
                <a:lnTo>
                  <a:pt x="77909" y="43036"/>
                </a:lnTo>
                <a:lnTo>
                  <a:pt x="69005" y="46788"/>
                </a:lnTo>
                <a:lnTo>
                  <a:pt x="60212" y="50242"/>
                </a:lnTo>
                <a:lnTo>
                  <a:pt x="51492" y="53497"/>
                </a:lnTo>
                <a:lnTo>
                  <a:pt x="42822" y="55667"/>
                </a:lnTo>
                <a:lnTo>
                  <a:pt x="34184" y="57114"/>
                </a:lnTo>
                <a:lnTo>
                  <a:pt x="25568" y="58078"/>
                </a:lnTo>
                <a:lnTo>
                  <a:pt x="18871" y="59674"/>
                </a:lnTo>
                <a:lnTo>
                  <a:pt x="13454" y="61690"/>
                </a:lnTo>
                <a:lnTo>
                  <a:pt x="564" y="68177"/>
                </a:lnTo>
                <a:lnTo>
                  <a:pt x="119" y="70941"/>
                </a:lnTo>
                <a:lnTo>
                  <a:pt x="0" y="73012"/>
                </a:lnTo>
                <a:lnTo>
                  <a:pt x="874" y="74392"/>
                </a:lnTo>
                <a:lnTo>
                  <a:pt x="2408" y="75312"/>
                </a:lnTo>
                <a:lnTo>
                  <a:pt x="6654" y="76334"/>
                </a:lnTo>
                <a:lnTo>
                  <a:pt x="11716" y="76789"/>
                </a:lnTo>
                <a:lnTo>
                  <a:pt x="13446" y="77863"/>
                </a:lnTo>
                <a:lnTo>
                  <a:pt x="14600" y="79531"/>
                </a:lnTo>
                <a:lnTo>
                  <a:pt x="15370" y="81596"/>
                </a:lnTo>
                <a:lnTo>
                  <a:pt x="17788" y="82972"/>
                </a:lnTo>
                <a:lnTo>
                  <a:pt x="21304" y="83890"/>
                </a:lnTo>
                <a:lnTo>
                  <a:pt x="25554" y="84502"/>
                </a:lnTo>
                <a:lnTo>
                  <a:pt x="30292" y="85862"/>
                </a:lnTo>
                <a:lnTo>
                  <a:pt x="35356" y="87722"/>
                </a:lnTo>
                <a:lnTo>
                  <a:pt x="40637" y="89913"/>
                </a:lnTo>
                <a:lnTo>
                  <a:pt x="45110" y="91375"/>
                </a:lnTo>
                <a:lnTo>
                  <a:pt x="49044" y="92349"/>
                </a:lnTo>
                <a:lnTo>
                  <a:pt x="55956" y="93432"/>
                </a:lnTo>
                <a:lnTo>
                  <a:pt x="62202" y="93913"/>
                </a:lnTo>
                <a:lnTo>
                  <a:pt x="65202" y="94993"/>
                </a:lnTo>
                <a:lnTo>
                  <a:pt x="71075" y="98734"/>
                </a:lnTo>
                <a:lnTo>
                  <a:pt x="74927" y="100113"/>
                </a:lnTo>
                <a:lnTo>
                  <a:pt x="79400" y="101032"/>
                </a:lnTo>
                <a:lnTo>
                  <a:pt x="84287" y="101645"/>
                </a:lnTo>
                <a:lnTo>
                  <a:pt x="88497" y="103006"/>
                </a:lnTo>
                <a:lnTo>
                  <a:pt x="95715" y="107058"/>
                </a:lnTo>
                <a:lnTo>
                  <a:pt x="102099" y="109494"/>
                </a:lnTo>
                <a:lnTo>
                  <a:pt x="105135" y="110143"/>
                </a:lnTo>
                <a:lnTo>
                  <a:pt x="110016" y="112481"/>
                </a:lnTo>
                <a:lnTo>
                  <a:pt x="116127" y="115945"/>
                </a:lnTo>
                <a:lnTo>
                  <a:pt x="123059" y="120159"/>
                </a:lnTo>
                <a:lnTo>
                  <a:pt x="129585" y="122969"/>
                </a:lnTo>
                <a:lnTo>
                  <a:pt x="135842" y="124842"/>
                </a:lnTo>
                <a:lnTo>
                  <a:pt x="141916" y="126090"/>
                </a:lnTo>
                <a:lnTo>
                  <a:pt x="146920" y="127875"/>
                </a:lnTo>
                <a:lnTo>
                  <a:pt x="151207" y="130018"/>
                </a:lnTo>
                <a:lnTo>
                  <a:pt x="158512" y="133986"/>
                </a:lnTo>
                <a:lnTo>
                  <a:pt x="164933" y="135749"/>
                </a:lnTo>
                <a:lnTo>
                  <a:pt x="170962" y="139073"/>
                </a:lnTo>
                <a:lnTo>
                  <a:pt x="173903" y="141293"/>
                </a:lnTo>
                <a:lnTo>
                  <a:pt x="179711" y="143760"/>
                </a:lnTo>
                <a:lnTo>
                  <a:pt x="186420" y="145808"/>
                </a:lnTo>
                <a:lnTo>
                  <a:pt x="190876" y="147688"/>
                </a:lnTo>
                <a:lnTo>
                  <a:pt x="195752" y="149894"/>
                </a:lnTo>
                <a:lnTo>
                  <a:pt x="199955" y="151364"/>
                </a:lnTo>
                <a:lnTo>
                  <a:pt x="207165" y="152998"/>
                </a:lnTo>
                <a:lnTo>
                  <a:pt x="212028" y="153918"/>
                </a:lnTo>
                <a:lnTo>
                  <a:pt x="218020" y="158741"/>
                </a:lnTo>
                <a:lnTo>
                  <a:pt x="220515" y="160120"/>
                </a:lnTo>
                <a:lnTo>
                  <a:pt x="227626" y="162061"/>
                </a:lnTo>
                <a:lnTo>
                  <a:pt x="231108" y="162636"/>
                </a:lnTo>
                <a:lnTo>
                  <a:pt x="233051" y="162716"/>
                </a:lnTo>
                <a:lnTo>
                  <a:pt x="239793" y="1628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85"/>
          <p:cNvSpPr/>
          <p:nvPr/>
        </p:nvSpPr>
        <p:spPr>
          <a:xfrm>
            <a:off x="7855267" y="2829277"/>
            <a:ext cx="299432" cy="179671"/>
          </a:xfrm>
          <a:custGeom>
            <a:avLst/>
            <a:gdLst/>
            <a:ahLst/>
            <a:cxnLst/>
            <a:rect l="0" t="0" r="0" b="0"/>
            <a:pathLst>
              <a:path w="299432" h="179671">
                <a:moveTo>
                  <a:pt x="25717" y="8220"/>
                </a:moveTo>
                <a:lnTo>
                  <a:pt x="43922" y="3669"/>
                </a:lnTo>
                <a:lnTo>
                  <a:pt x="50236" y="2329"/>
                </a:lnTo>
                <a:lnTo>
                  <a:pt x="55398" y="1435"/>
                </a:lnTo>
                <a:lnTo>
                  <a:pt x="63674" y="442"/>
                </a:lnTo>
                <a:lnTo>
                  <a:pt x="70528" y="0"/>
                </a:lnTo>
                <a:lnTo>
                  <a:pt x="76545" y="836"/>
                </a:lnTo>
                <a:lnTo>
                  <a:pt x="84368" y="2344"/>
                </a:lnTo>
                <a:lnTo>
                  <a:pt x="93392" y="4303"/>
                </a:lnTo>
                <a:lnTo>
                  <a:pt x="102267" y="6561"/>
                </a:lnTo>
                <a:lnTo>
                  <a:pt x="111041" y="9019"/>
                </a:lnTo>
                <a:lnTo>
                  <a:pt x="119747" y="11610"/>
                </a:lnTo>
                <a:lnTo>
                  <a:pt x="126504" y="14290"/>
                </a:lnTo>
                <a:lnTo>
                  <a:pt x="131961" y="17029"/>
                </a:lnTo>
                <a:lnTo>
                  <a:pt x="136552" y="19808"/>
                </a:lnTo>
                <a:lnTo>
                  <a:pt x="144374" y="22613"/>
                </a:lnTo>
                <a:lnTo>
                  <a:pt x="154352" y="25435"/>
                </a:lnTo>
                <a:lnTo>
                  <a:pt x="165767" y="28269"/>
                </a:lnTo>
                <a:lnTo>
                  <a:pt x="175281" y="30159"/>
                </a:lnTo>
                <a:lnTo>
                  <a:pt x="183529" y="31418"/>
                </a:lnTo>
                <a:lnTo>
                  <a:pt x="190933" y="32258"/>
                </a:lnTo>
                <a:lnTo>
                  <a:pt x="196821" y="33770"/>
                </a:lnTo>
                <a:lnTo>
                  <a:pt x="205904" y="37991"/>
                </a:lnTo>
                <a:lnTo>
                  <a:pt x="211565" y="39497"/>
                </a:lnTo>
                <a:lnTo>
                  <a:pt x="218196" y="40502"/>
                </a:lnTo>
                <a:lnTo>
                  <a:pt x="225474" y="41171"/>
                </a:lnTo>
                <a:lnTo>
                  <a:pt x="231278" y="42570"/>
                </a:lnTo>
                <a:lnTo>
                  <a:pt x="243998" y="48137"/>
                </a:lnTo>
                <a:lnTo>
                  <a:pt x="250684" y="49774"/>
                </a:lnTo>
                <a:lnTo>
                  <a:pt x="256830" y="53041"/>
                </a:lnTo>
                <a:lnTo>
                  <a:pt x="259802" y="55246"/>
                </a:lnTo>
                <a:lnTo>
                  <a:pt x="265645" y="57695"/>
                </a:lnTo>
                <a:lnTo>
                  <a:pt x="272370" y="58784"/>
                </a:lnTo>
                <a:lnTo>
                  <a:pt x="281708" y="59268"/>
                </a:lnTo>
                <a:lnTo>
                  <a:pt x="285912" y="60350"/>
                </a:lnTo>
                <a:lnTo>
                  <a:pt x="293125" y="64091"/>
                </a:lnTo>
                <a:lnTo>
                  <a:pt x="297990" y="67002"/>
                </a:lnTo>
                <a:lnTo>
                  <a:pt x="298672" y="68363"/>
                </a:lnTo>
                <a:lnTo>
                  <a:pt x="299431" y="72415"/>
                </a:lnTo>
                <a:lnTo>
                  <a:pt x="298681" y="73877"/>
                </a:lnTo>
                <a:lnTo>
                  <a:pt x="297228" y="74851"/>
                </a:lnTo>
                <a:lnTo>
                  <a:pt x="278952" y="80966"/>
                </a:lnTo>
                <a:lnTo>
                  <a:pt x="272645" y="83387"/>
                </a:lnTo>
                <a:lnTo>
                  <a:pt x="266535" y="85954"/>
                </a:lnTo>
                <a:lnTo>
                  <a:pt x="260558" y="88618"/>
                </a:lnTo>
                <a:lnTo>
                  <a:pt x="254668" y="90394"/>
                </a:lnTo>
                <a:lnTo>
                  <a:pt x="248836" y="91578"/>
                </a:lnTo>
                <a:lnTo>
                  <a:pt x="243043" y="92366"/>
                </a:lnTo>
                <a:lnTo>
                  <a:pt x="234419" y="94798"/>
                </a:lnTo>
                <a:lnTo>
                  <a:pt x="223906" y="98324"/>
                </a:lnTo>
                <a:lnTo>
                  <a:pt x="212136" y="102579"/>
                </a:lnTo>
                <a:lnTo>
                  <a:pt x="201431" y="107321"/>
                </a:lnTo>
                <a:lnTo>
                  <a:pt x="191438" y="112387"/>
                </a:lnTo>
                <a:lnTo>
                  <a:pt x="181918" y="117670"/>
                </a:lnTo>
                <a:lnTo>
                  <a:pt x="172713" y="122144"/>
                </a:lnTo>
                <a:lnTo>
                  <a:pt x="163720" y="126079"/>
                </a:lnTo>
                <a:lnTo>
                  <a:pt x="154867" y="129655"/>
                </a:lnTo>
                <a:lnTo>
                  <a:pt x="147060" y="132992"/>
                </a:lnTo>
                <a:lnTo>
                  <a:pt x="133305" y="139239"/>
                </a:lnTo>
                <a:lnTo>
                  <a:pt x="126017" y="141286"/>
                </a:lnTo>
                <a:lnTo>
                  <a:pt x="118302" y="142651"/>
                </a:lnTo>
                <a:lnTo>
                  <a:pt x="110301" y="143561"/>
                </a:lnTo>
                <a:lnTo>
                  <a:pt x="103061" y="145120"/>
                </a:lnTo>
                <a:lnTo>
                  <a:pt x="96330" y="147111"/>
                </a:lnTo>
                <a:lnTo>
                  <a:pt x="89938" y="149392"/>
                </a:lnTo>
                <a:lnTo>
                  <a:pt x="81866" y="151865"/>
                </a:lnTo>
                <a:lnTo>
                  <a:pt x="53254" y="159896"/>
                </a:lnTo>
                <a:lnTo>
                  <a:pt x="35099" y="165484"/>
                </a:lnTo>
                <a:lnTo>
                  <a:pt x="28162" y="168308"/>
                </a:lnTo>
                <a:lnTo>
                  <a:pt x="22584" y="171142"/>
                </a:lnTo>
                <a:lnTo>
                  <a:pt x="13848" y="175880"/>
                </a:lnTo>
                <a:lnTo>
                  <a:pt x="10184" y="177143"/>
                </a:lnTo>
                <a:lnTo>
                  <a:pt x="0" y="1796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86"/>
          <p:cNvSpPr/>
          <p:nvPr/>
        </p:nvSpPr>
        <p:spPr>
          <a:xfrm>
            <a:off x="1258075" y="2914650"/>
            <a:ext cx="1067930" cy="17136"/>
          </a:xfrm>
          <a:custGeom>
            <a:avLst/>
            <a:gdLst/>
            <a:ahLst/>
            <a:cxnLst/>
            <a:rect l="0" t="0" r="0" b="0"/>
            <a:pathLst>
              <a:path w="1067930" h="17136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4958" y="952"/>
                </a:lnTo>
                <a:lnTo>
                  <a:pt x="8762" y="2539"/>
                </a:lnTo>
                <a:lnTo>
                  <a:pt x="13203" y="4551"/>
                </a:lnTo>
                <a:lnTo>
                  <a:pt x="17116" y="5891"/>
                </a:lnTo>
                <a:lnTo>
                  <a:pt x="20677" y="6785"/>
                </a:lnTo>
                <a:lnTo>
                  <a:pt x="24004" y="7380"/>
                </a:lnTo>
                <a:lnTo>
                  <a:pt x="33841" y="7778"/>
                </a:lnTo>
                <a:lnTo>
                  <a:pt x="84094" y="8337"/>
                </a:lnTo>
                <a:lnTo>
                  <a:pt x="125527" y="8467"/>
                </a:lnTo>
                <a:lnTo>
                  <a:pt x="141528" y="9455"/>
                </a:lnTo>
                <a:lnTo>
                  <a:pt x="154101" y="11065"/>
                </a:lnTo>
                <a:lnTo>
                  <a:pt x="164388" y="13092"/>
                </a:lnTo>
                <a:lnTo>
                  <a:pt x="180771" y="14443"/>
                </a:lnTo>
                <a:lnTo>
                  <a:pt x="201218" y="15343"/>
                </a:lnTo>
                <a:lnTo>
                  <a:pt x="270617" y="16789"/>
                </a:lnTo>
                <a:lnTo>
                  <a:pt x="391712" y="17135"/>
                </a:lnTo>
                <a:lnTo>
                  <a:pt x="413283" y="16186"/>
                </a:lnTo>
                <a:lnTo>
                  <a:pt x="435283" y="14601"/>
                </a:lnTo>
                <a:lnTo>
                  <a:pt x="457570" y="12591"/>
                </a:lnTo>
                <a:lnTo>
                  <a:pt x="476238" y="11252"/>
                </a:lnTo>
                <a:lnTo>
                  <a:pt x="492494" y="10358"/>
                </a:lnTo>
                <a:lnTo>
                  <a:pt x="507141" y="9763"/>
                </a:lnTo>
                <a:lnTo>
                  <a:pt x="568712" y="8925"/>
                </a:lnTo>
                <a:lnTo>
                  <a:pt x="680128" y="8603"/>
                </a:lnTo>
                <a:lnTo>
                  <a:pt x="699858" y="7640"/>
                </a:lnTo>
                <a:lnTo>
                  <a:pt x="717773" y="6046"/>
                </a:lnTo>
                <a:lnTo>
                  <a:pt x="734480" y="4030"/>
                </a:lnTo>
                <a:lnTo>
                  <a:pt x="749427" y="2687"/>
                </a:lnTo>
                <a:lnTo>
                  <a:pt x="763202" y="1791"/>
                </a:lnTo>
                <a:lnTo>
                  <a:pt x="776195" y="1194"/>
                </a:lnTo>
                <a:lnTo>
                  <a:pt x="813492" y="530"/>
                </a:lnTo>
                <a:lnTo>
                  <a:pt x="884532" y="105"/>
                </a:lnTo>
                <a:lnTo>
                  <a:pt x="898039" y="1022"/>
                </a:lnTo>
                <a:lnTo>
                  <a:pt x="910855" y="2586"/>
                </a:lnTo>
                <a:lnTo>
                  <a:pt x="923208" y="4581"/>
                </a:lnTo>
                <a:lnTo>
                  <a:pt x="942873" y="5912"/>
                </a:lnTo>
                <a:lnTo>
                  <a:pt x="967414" y="6799"/>
                </a:lnTo>
                <a:lnTo>
                  <a:pt x="1067929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87"/>
          <p:cNvSpPr/>
          <p:nvPr/>
        </p:nvSpPr>
        <p:spPr>
          <a:xfrm>
            <a:off x="7092668" y="1984784"/>
            <a:ext cx="85361" cy="3681639"/>
          </a:xfrm>
          <a:custGeom>
            <a:avLst/>
            <a:gdLst/>
            <a:ahLst/>
            <a:cxnLst/>
            <a:rect l="0" t="0" r="0" b="0"/>
            <a:pathLst>
              <a:path w="85361" h="3681639">
                <a:moveTo>
                  <a:pt x="51082" y="3681638"/>
                </a:moveTo>
                <a:lnTo>
                  <a:pt x="55632" y="3681638"/>
                </a:lnTo>
                <a:lnTo>
                  <a:pt x="57926" y="3680686"/>
                </a:lnTo>
                <a:lnTo>
                  <a:pt x="60407" y="3679098"/>
                </a:lnTo>
                <a:lnTo>
                  <a:pt x="66682" y="3674257"/>
                </a:lnTo>
                <a:lnTo>
                  <a:pt x="67197" y="3672908"/>
                </a:lnTo>
                <a:lnTo>
                  <a:pt x="68091" y="3665790"/>
                </a:lnTo>
                <a:lnTo>
                  <a:pt x="70706" y="3662529"/>
                </a:lnTo>
                <a:lnTo>
                  <a:pt x="72738" y="3660327"/>
                </a:lnTo>
                <a:lnTo>
                  <a:pt x="77534" y="3655339"/>
                </a:lnTo>
                <a:lnTo>
                  <a:pt x="80146" y="3652675"/>
                </a:lnTo>
                <a:lnTo>
                  <a:pt x="81888" y="3649947"/>
                </a:lnTo>
                <a:lnTo>
                  <a:pt x="83823" y="3644376"/>
                </a:lnTo>
                <a:lnTo>
                  <a:pt x="85360" y="3557491"/>
                </a:lnTo>
                <a:lnTo>
                  <a:pt x="82827" y="3530577"/>
                </a:lnTo>
                <a:lnTo>
                  <a:pt x="80818" y="3518065"/>
                </a:lnTo>
                <a:lnTo>
                  <a:pt x="78585" y="3501624"/>
                </a:lnTo>
                <a:lnTo>
                  <a:pt x="76640" y="3490189"/>
                </a:lnTo>
                <a:lnTo>
                  <a:pt x="74789" y="3484473"/>
                </a:lnTo>
                <a:lnTo>
                  <a:pt x="69522" y="3470713"/>
                </a:lnTo>
                <a:lnTo>
                  <a:pt x="68138" y="3469584"/>
                </a:lnTo>
                <a:lnTo>
                  <a:pt x="66263" y="3468831"/>
                </a:lnTo>
                <a:lnTo>
                  <a:pt x="64060" y="3468329"/>
                </a:lnTo>
                <a:lnTo>
                  <a:pt x="61638" y="3467995"/>
                </a:lnTo>
                <a:lnTo>
                  <a:pt x="59072" y="3467772"/>
                </a:lnTo>
                <a:lnTo>
                  <a:pt x="56409" y="3467623"/>
                </a:lnTo>
                <a:lnTo>
                  <a:pt x="54633" y="3468476"/>
                </a:lnTo>
                <a:lnTo>
                  <a:pt x="53450" y="3469998"/>
                </a:lnTo>
                <a:lnTo>
                  <a:pt x="52660" y="3471965"/>
                </a:lnTo>
                <a:lnTo>
                  <a:pt x="51549" y="3479284"/>
                </a:lnTo>
                <a:lnTo>
                  <a:pt x="50137" y="3509245"/>
                </a:lnTo>
                <a:lnTo>
                  <a:pt x="48547" y="3515274"/>
                </a:lnTo>
                <a:lnTo>
                  <a:pt x="46534" y="3522151"/>
                </a:lnTo>
                <a:lnTo>
                  <a:pt x="44298" y="3532333"/>
                </a:lnTo>
                <a:lnTo>
                  <a:pt x="42540" y="3587400"/>
                </a:lnTo>
                <a:lnTo>
                  <a:pt x="39983" y="3599749"/>
                </a:lnTo>
                <a:lnTo>
                  <a:pt x="35131" y="3617308"/>
                </a:lnTo>
                <a:lnTo>
                  <a:pt x="34041" y="3633183"/>
                </a:lnTo>
                <a:lnTo>
                  <a:pt x="33054" y="3636000"/>
                </a:lnTo>
                <a:lnTo>
                  <a:pt x="31443" y="3638830"/>
                </a:lnTo>
                <a:lnTo>
                  <a:pt x="25719" y="3646850"/>
                </a:lnTo>
                <a:lnTo>
                  <a:pt x="28062" y="3636967"/>
                </a:lnTo>
                <a:lnTo>
                  <a:pt x="30021" y="3628997"/>
                </a:lnTo>
                <a:lnTo>
                  <a:pt x="32197" y="3617602"/>
                </a:lnTo>
                <a:lnTo>
                  <a:pt x="32776" y="3613230"/>
                </a:lnTo>
                <a:lnTo>
                  <a:pt x="30881" y="3593132"/>
                </a:lnTo>
                <a:lnTo>
                  <a:pt x="29042" y="3579772"/>
                </a:lnTo>
                <a:lnTo>
                  <a:pt x="26454" y="3551866"/>
                </a:lnTo>
                <a:lnTo>
                  <a:pt x="25688" y="3540634"/>
                </a:lnTo>
                <a:lnTo>
                  <a:pt x="26532" y="3541916"/>
                </a:lnTo>
                <a:lnTo>
                  <a:pt x="28047" y="3545628"/>
                </a:lnTo>
                <a:lnTo>
                  <a:pt x="30011" y="3550959"/>
                </a:lnTo>
                <a:lnTo>
                  <a:pt x="32191" y="3561964"/>
                </a:lnTo>
                <a:lnTo>
                  <a:pt x="34114" y="3573205"/>
                </a:lnTo>
                <a:lnTo>
                  <a:pt x="35960" y="3578869"/>
                </a:lnTo>
                <a:lnTo>
                  <a:pt x="50317" y="3615301"/>
                </a:lnTo>
                <a:lnTo>
                  <a:pt x="53429" y="3624078"/>
                </a:lnTo>
                <a:lnTo>
                  <a:pt x="55504" y="3630882"/>
                </a:lnTo>
                <a:lnTo>
                  <a:pt x="58834" y="3644096"/>
                </a:lnTo>
                <a:lnTo>
                  <a:pt x="59411" y="3650935"/>
                </a:lnTo>
                <a:lnTo>
                  <a:pt x="60444" y="3652597"/>
                </a:lnTo>
                <a:lnTo>
                  <a:pt x="62086" y="3653705"/>
                </a:lnTo>
                <a:lnTo>
                  <a:pt x="64133" y="3654443"/>
                </a:lnTo>
                <a:lnTo>
                  <a:pt x="65498" y="3655888"/>
                </a:lnTo>
                <a:lnTo>
                  <a:pt x="66407" y="3657804"/>
                </a:lnTo>
                <a:lnTo>
                  <a:pt x="67014" y="3660034"/>
                </a:lnTo>
                <a:lnTo>
                  <a:pt x="66465" y="3659615"/>
                </a:lnTo>
                <a:lnTo>
                  <a:pt x="65147" y="3657431"/>
                </a:lnTo>
                <a:lnTo>
                  <a:pt x="63316" y="3654070"/>
                </a:lnTo>
                <a:lnTo>
                  <a:pt x="61282" y="3647796"/>
                </a:lnTo>
                <a:lnTo>
                  <a:pt x="59976" y="3640557"/>
                </a:lnTo>
                <a:lnTo>
                  <a:pt x="62337" y="3631947"/>
                </a:lnTo>
                <a:lnTo>
                  <a:pt x="64301" y="3625651"/>
                </a:lnTo>
                <a:lnTo>
                  <a:pt x="66481" y="3616115"/>
                </a:lnTo>
                <a:lnTo>
                  <a:pt x="68949" y="3593282"/>
                </a:lnTo>
                <a:lnTo>
                  <a:pt x="70614" y="3589396"/>
                </a:lnTo>
                <a:lnTo>
                  <a:pt x="72676" y="3585854"/>
                </a:lnTo>
                <a:lnTo>
                  <a:pt x="74966" y="3579377"/>
                </a:lnTo>
                <a:lnTo>
                  <a:pt x="75577" y="3576317"/>
                </a:lnTo>
                <a:lnTo>
                  <a:pt x="73717" y="3567836"/>
                </a:lnTo>
                <a:lnTo>
                  <a:pt x="71886" y="3562907"/>
                </a:lnTo>
                <a:lnTo>
                  <a:pt x="69311" y="3551420"/>
                </a:lnTo>
                <a:lnTo>
                  <a:pt x="67338" y="3524547"/>
                </a:lnTo>
                <a:lnTo>
                  <a:pt x="63704" y="3497203"/>
                </a:lnTo>
                <a:lnTo>
                  <a:pt x="61454" y="3475524"/>
                </a:lnTo>
                <a:lnTo>
                  <a:pt x="60010" y="3450636"/>
                </a:lnTo>
                <a:lnTo>
                  <a:pt x="58938" y="3446674"/>
                </a:lnTo>
                <a:lnTo>
                  <a:pt x="57273" y="3443080"/>
                </a:lnTo>
                <a:lnTo>
                  <a:pt x="55208" y="3439732"/>
                </a:lnTo>
                <a:lnTo>
                  <a:pt x="52916" y="3428392"/>
                </a:lnTo>
                <a:lnTo>
                  <a:pt x="51188" y="3374477"/>
                </a:lnTo>
                <a:lnTo>
                  <a:pt x="48589" y="3361290"/>
                </a:lnTo>
                <a:lnTo>
                  <a:pt x="46563" y="3353773"/>
                </a:lnTo>
                <a:lnTo>
                  <a:pt x="44311" y="3342880"/>
                </a:lnTo>
                <a:lnTo>
                  <a:pt x="42510" y="3229117"/>
                </a:lnTo>
                <a:lnTo>
                  <a:pt x="42509" y="3173559"/>
                </a:lnTo>
                <a:lnTo>
                  <a:pt x="45049" y="3162455"/>
                </a:lnTo>
                <a:lnTo>
                  <a:pt x="47060" y="3155494"/>
                </a:lnTo>
                <a:lnTo>
                  <a:pt x="47448" y="3148947"/>
                </a:lnTo>
                <a:lnTo>
                  <a:pt x="45339" y="3136595"/>
                </a:lnTo>
                <a:lnTo>
                  <a:pt x="42675" y="3094007"/>
                </a:lnTo>
                <a:lnTo>
                  <a:pt x="42509" y="2877210"/>
                </a:lnTo>
                <a:lnTo>
                  <a:pt x="41557" y="2872938"/>
                </a:lnTo>
                <a:lnTo>
                  <a:pt x="39969" y="2869137"/>
                </a:lnTo>
                <a:lnTo>
                  <a:pt x="37958" y="2865650"/>
                </a:lnTo>
                <a:lnTo>
                  <a:pt x="35724" y="2851617"/>
                </a:lnTo>
                <a:lnTo>
                  <a:pt x="33779" y="2827917"/>
                </a:lnTo>
                <a:lnTo>
                  <a:pt x="27309" y="2763173"/>
                </a:lnTo>
                <a:lnTo>
                  <a:pt x="27181" y="2746699"/>
                </a:lnTo>
                <a:lnTo>
                  <a:pt x="28481" y="2738305"/>
                </a:lnTo>
                <a:lnTo>
                  <a:pt x="30299" y="2729852"/>
                </a:lnTo>
                <a:lnTo>
                  <a:pt x="32859" y="2708853"/>
                </a:lnTo>
                <a:lnTo>
                  <a:pt x="33909" y="2595472"/>
                </a:lnTo>
                <a:lnTo>
                  <a:pt x="33936" y="2479428"/>
                </a:lnTo>
                <a:lnTo>
                  <a:pt x="36476" y="2465968"/>
                </a:lnTo>
                <a:lnTo>
                  <a:pt x="38487" y="2459711"/>
                </a:lnTo>
                <a:lnTo>
                  <a:pt x="40722" y="2450220"/>
                </a:lnTo>
                <a:lnTo>
                  <a:pt x="42405" y="2412611"/>
                </a:lnTo>
                <a:lnTo>
                  <a:pt x="41555" y="2302581"/>
                </a:lnTo>
                <a:lnTo>
                  <a:pt x="39968" y="2290779"/>
                </a:lnTo>
                <a:lnTo>
                  <a:pt x="37957" y="2280054"/>
                </a:lnTo>
                <a:lnTo>
                  <a:pt x="35724" y="2265597"/>
                </a:lnTo>
                <a:lnTo>
                  <a:pt x="35128" y="2260408"/>
                </a:lnTo>
                <a:lnTo>
                  <a:pt x="37006" y="2234323"/>
                </a:lnTo>
                <a:lnTo>
                  <a:pt x="40064" y="2203997"/>
                </a:lnTo>
                <a:lnTo>
                  <a:pt x="40832" y="2176807"/>
                </a:lnTo>
                <a:lnTo>
                  <a:pt x="39486" y="2164067"/>
                </a:lnTo>
                <a:lnTo>
                  <a:pt x="36403" y="2139435"/>
                </a:lnTo>
                <a:lnTo>
                  <a:pt x="35033" y="2125312"/>
                </a:lnTo>
                <a:lnTo>
                  <a:pt x="36964" y="2098080"/>
                </a:lnTo>
                <a:lnTo>
                  <a:pt x="40045" y="2067245"/>
                </a:lnTo>
                <a:lnTo>
                  <a:pt x="43397" y="1977874"/>
                </a:lnTo>
                <a:lnTo>
                  <a:pt x="45007" y="1967628"/>
                </a:lnTo>
                <a:lnTo>
                  <a:pt x="47032" y="1958892"/>
                </a:lnTo>
                <a:lnTo>
                  <a:pt x="49282" y="1944106"/>
                </a:lnTo>
                <a:lnTo>
                  <a:pt x="50976" y="1844744"/>
                </a:lnTo>
                <a:lnTo>
                  <a:pt x="48495" y="1809553"/>
                </a:lnTo>
                <a:lnTo>
                  <a:pt x="45169" y="1781848"/>
                </a:lnTo>
                <a:lnTo>
                  <a:pt x="42612" y="1673322"/>
                </a:lnTo>
                <a:lnTo>
                  <a:pt x="42509" y="1487641"/>
                </a:lnTo>
                <a:lnTo>
                  <a:pt x="39969" y="1477486"/>
                </a:lnTo>
                <a:lnTo>
                  <a:pt x="37958" y="1472111"/>
                </a:lnTo>
                <a:lnTo>
                  <a:pt x="35724" y="1463598"/>
                </a:lnTo>
                <a:lnTo>
                  <a:pt x="34093" y="1437627"/>
                </a:lnTo>
                <a:lnTo>
                  <a:pt x="31443" y="1409878"/>
                </a:lnTo>
                <a:lnTo>
                  <a:pt x="29416" y="1392749"/>
                </a:lnTo>
                <a:lnTo>
                  <a:pt x="27165" y="1368637"/>
                </a:lnTo>
                <a:lnTo>
                  <a:pt x="28438" y="1329112"/>
                </a:lnTo>
                <a:lnTo>
                  <a:pt x="31493" y="1296856"/>
                </a:lnTo>
                <a:lnTo>
                  <a:pt x="32850" y="1279345"/>
                </a:lnTo>
                <a:lnTo>
                  <a:pt x="30914" y="1263307"/>
                </a:lnTo>
                <a:lnTo>
                  <a:pt x="29063" y="1255030"/>
                </a:lnTo>
                <a:lnTo>
                  <a:pt x="26461" y="1238830"/>
                </a:lnTo>
                <a:lnTo>
                  <a:pt x="25383" y="1134180"/>
                </a:lnTo>
                <a:lnTo>
                  <a:pt x="25364" y="983424"/>
                </a:lnTo>
                <a:lnTo>
                  <a:pt x="22824" y="960337"/>
                </a:lnTo>
                <a:lnTo>
                  <a:pt x="20813" y="950180"/>
                </a:lnTo>
                <a:lnTo>
                  <a:pt x="18579" y="936354"/>
                </a:lnTo>
                <a:lnTo>
                  <a:pt x="17984" y="931334"/>
                </a:lnTo>
                <a:lnTo>
                  <a:pt x="19861" y="913056"/>
                </a:lnTo>
                <a:lnTo>
                  <a:pt x="21696" y="901514"/>
                </a:lnTo>
                <a:lnTo>
                  <a:pt x="24277" y="880719"/>
                </a:lnTo>
                <a:lnTo>
                  <a:pt x="22341" y="861985"/>
                </a:lnTo>
                <a:lnTo>
                  <a:pt x="20491" y="850322"/>
                </a:lnTo>
                <a:lnTo>
                  <a:pt x="17888" y="829356"/>
                </a:lnTo>
                <a:lnTo>
                  <a:pt x="16794" y="723624"/>
                </a:lnTo>
                <a:lnTo>
                  <a:pt x="14253" y="714060"/>
                </a:lnTo>
                <a:lnTo>
                  <a:pt x="12241" y="708843"/>
                </a:lnTo>
                <a:lnTo>
                  <a:pt x="10006" y="700506"/>
                </a:lnTo>
                <a:lnTo>
                  <a:pt x="8455" y="672614"/>
                </a:lnTo>
                <a:lnTo>
                  <a:pt x="8220" y="569278"/>
                </a:lnTo>
                <a:lnTo>
                  <a:pt x="8219" y="458942"/>
                </a:lnTo>
                <a:lnTo>
                  <a:pt x="5680" y="424974"/>
                </a:lnTo>
                <a:lnTo>
                  <a:pt x="3668" y="413248"/>
                </a:lnTo>
                <a:lnTo>
                  <a:pt x="1434" y="397680"/>
                </a:lnTo>
                <a:lnTo>
                  <a:pt x="0" y="338968"/>
                </a:lnTo>
                <a:lnTo>
                  <a:pt x="2343" y="302119"/>
                </a:lnTo>
                <a:lnTo>
                  <a:pt x="4302" y="285626"/>
                </a:lnTo>
                <a:lnTo>
                  <a:pt x="6478" y="262219"/>
                </a:lnTo>
                <a:lnTo>
                  <a:pt x="8217" y="147882"/>
                </a:lnTo>
                <a:lnTo>
                  <a:pt x="9172" y="75475"/>
                </a:lnTo>
                <a:lnTo>
                  <a:pt x="10759" y="66902"/>
                </a:lnTo>
                <a:lnTo>
                  <a:pt x="12770" y="60234"/>
                </a:lnTo>
                <a:lnTo>
                  <a:pt x="15064" y="53884"/>
                </a:lnTo>
                <a:lnTo>
                  <a:pt x="17545" y="47745"/>
                </a:lnTo>
                <a:lnTo>
                  <a:pt x="20151" y="41748"/>
                </a:lnTo>
                <a:lnTo>
                  <a:pt x="20936" y="36797"/>
                </a:lnTo>
                <a:lnTo>
                  <a:pt x="20507" y="32544"/>
                </a:lnTo>
                <a:lnTo>
                  <a:pt x="18443" y="25278"/>
                </a:lnTo>
                <a:lnTo>
                  <a:pt x="17525" y="18874"/>
                </a:lnTo>
                <a:lnTo>
                  <a:pt x="18233" y="16786"/>
                </a:lnTo>
                <a:lnTo>
                  <a:pt x="19658" y="15393"/>
                </a:lnTo>
                <a:lnTo>
                  <a:pt x="21559" y="14465"/>
                </a:lnTo>
                <a:lnTo>
                  <a:pt x="22828" y="12893"/>
                </a:lnTo>
                <a:lnTo>
                  <a:pt x="23673" y="10893"/>
                </a:lnTo>
                <a:lnTo>
                  <a:pt x="24237" y="8607"/>
                </a:lnTo>
                <a:lnTo>
                  <a:pt x="25565" y="6131"/>
                </a:lnTo>
                <a:lnTo>
                  <a:pt x="27403" y="3527"/>
                </a:lnTo>
                <a:lnTo>
                  <a:pt x="29580" y="839"/>
                </a:lnTo>
                <a:lnTo>
                  <a:pt x="31032" y="0"/>
                </a:lnTo>
                <a:lnTo>
                  <a:pt x="32000" y="392"/>
                </a:lnTo>
                <a:lnTo>
                  <a:pt x="33937" y="40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88"/>
          <p:cNvSpPr/>
          <p:nvPr/>
        </p:nvSpPr>
        <p:spPr>
          <a:xfrm>
            <a:off x="6981226" y="1903170"/>
            <a:ext cx="282540" cy="137086"/>
          </a:xfrm>
          <a:custGeom>
            <a:avLst/>
            <a:gdLst/>
            <a:ahLst/>
            <a:cxnLst/>
            <a:rect l="0" t="0" r="0" b="0"/>
            <a:pathLst>
              <a:path w="282540" h="137086">
                <a:moveTo>
                  <a:pt x="8218" y="128512"/>
                </a:moveTo>
                <a:lnTo>
                  <a:pt x="838" y="128512"/>
                </a:lnTo>
                <a:lnTo>
                  <a:pt x="441" y="126607"/>
                </a:lnTo>
                <a:lnTo>
                  <a:pt x="176" y="123432"/>
                </a:lnTo>
                <a:lnTo>
                  <a:pt x="0" y="119411"/>
                </a:lnTo>
                <a:lnTo>
                  <a:pt x="1787" y="115777"/>
                </a:lnTo>
                <a:lnTo>
                  <a:pt x="4884" y="112402"/>
                </a:lnTo>
                <a:lnTo>
                  <a:pt x="8852" y="109199"/>
                </a:lnTo>
                <a:lnTo>
                  <a:pt x="12450" y="106112"/>
                </a:lnTo>
                <a:lnTo>
                  <a:pt x="15803" y="103101"/>
                </a:lnTo>
                <a:lnTo>
                  <a:pt x="22067" y="97216"/>
                </a:lnTo>
                <a:lnTo>
                  <a:pt x="36736" y="82810"/>
                </a:lnTo>
                <a:lnTo>
                  <a:pt x="76076" y="43506"/>
                </a:lnTo>
                <a:lnTo>
                  <a:pt x="81080" y="39456"/>
                </a:lnTo>
                <a:lnTo>
                  <a:pt x="86320" y="35804"/>
                </a:lnTo>
                <a:lnTo>
                  <a:pt x="91719" y="32417"/>
                </a:lnTo>
                <a:lnTo>
                  <a:pt x="96270" y="29206"/>
                </a:lnTo>
                <a:lnTo>
                  <a:pt x="100258" y="26113"/>
                </a:lnTo>
                <a:lnTo>
                  <a:pt x="103868" y="23099"/>
                </a:lnTo>
                <a:lnTo>
                  <a:pt x="108180" y="19184"/>
                </a:lnTo>
                <a:lnTo>
                  <a:pt x="125216" y="2837"/>
                </a:lnTo>
                <a:lnTo>
                  <a:pt x="127175" y="1866"/>
                </a:lnTo>
                <a:lnTo>
                  <a:pt x="131890" y="788"/>
                </a:lnTo>
                <a:lnTo>
                  <a:pt x="139900" y="180"/>
                </a:lnTo>
                <a:lnTo>
                  <a:pt x="143756" y="0"/>
                </a:lnTo>
                <a:lnTo>
                  <a:pt x="147197" y="2498"/>
                </a:lnTo>
                <a:lnTo>
                  <a:pt x="149448" y="4498"/>
                </a:lnTo>
                <a:lnTo>
                  <a:pt x="152854" y="5831"/>
                </a:lnTo>
                <a:lnTo>
                  <a:pt x="157030" y="6720"/>
                </a:lnTo>
                <a:lnTo>
                  <a:pt x="161719" y="7312"/>
                </a:lnTo>
                <a:lnTo>
                  <a:pt x="164844" y="8660"/>
                </a:lnTo>
                <a:lnTo>
                  <a:pt x="166929" y="10510"/>
                </a:lnTo>
                <a:lnTo>
                  <a:pt x="168317" y="12697"/>
                </a:lnTo>
                <a:lnTo>
                  <a:pt x="170196" y="15107"/>
                </a:lnTo>
                <a:lnTo>
                  <a:pt x="172401" y="17666"/>
                </a:lnTo>
                <a:lnTo>
                  <a:pt x="178233" y="24067"/>
                </a:lnTo>
                <a:lnTo>
                  <a:pt x="183794" y="29726"/>
                </a:lnTo>
                <a:lnTo>
                  <a:pt x="187182" y="35032"/>
                </a:lnTo>
                <a:lnTo>
                  <a:pt x="191345" y="42380"/>
                </a:lnTo>
                <a:lnTo>
                  <a:pt x="196025" y="51088"/>
                </a:lnTo>
                <a:lnTo>
                  <a:pt x="200098" y="57846"/>
                </a:lnTo>
                <a:lnTo>
                  <a:pt x="203766" y="63304"/>
                </a:lnTo>
                <a:lnTo>
                  <a:pt x="207163" y="67895"/>
                </a:lnTo>
                <a:lnTo>
                  <a:pt x="209428" y="71908"/>
                </a:lnTo>
                <a:lnTo>
                  <a:pt x="210938" y="75536"/>
                </a:lnTo>
                <a:lnTo>
                  <a:pt x="211945" y="78907"/>
                </a:lnTo>
                <a:lnTo>
                  <a:pt x="213568" y="82107"/>
                </a:lnTo>
                <a:lnTo>
                  <a:pt x="215603" y="85193"/>
                </a:lnTo>
                <a:lnTo>
                  <a:pt x="217913" y="88203"/>
                </a:lnTo>
                <a:lnTo>
                  <a:pt x="220405" y="91162"/>
                </a:lnTo>
                <a:lnTo>
                  <a:pt x="223019" y="94087"/>
                </a:lnTo>
                <a:lnTo>
                  <a:pt x="225713" y="96989"/>
                </a:lnTo>
                <a:lnTo>
                  <a:pt x="229415" y="101782"/>
                </a:lnTo>
                <a:lnTo>
                  <a:pt x="233788" y="107834"/>
                </a:lnTo>
                <a:lnTo>
                  <a:pt x="238608" y="114727"/>
                </a:lnTo>
                <a:lnTo>
                  <a:pt x="243727" y="120275"/>
                </a:lnTo>
                <a:lnTo>
                  <a:pt x="249044" y="124925"/>
                </a:lnTo>
                <a:lnTo>
                  <a:pt x="254494" y="128978"/>
                </a:lnTo>
                <a:lnTo>
                  <a:pt x="260032" y="131680"/>
                </a:lnTo>
                <a:lnTo>
                  <a:pt x="265630" y="133482"/>
                </a:lnTo>
                <a:lnTo>
                  <a:pt x="282539" y="1370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89"/>
          <p:cNvSpPr/>
          <p:nvPr/>
        </p:nvSpPr>
        <p:spPr>
          <a:xfrm>
            <a:off x="6939468" y="5409247"/>
            <a:ext cx="341442" cy="286534"/>
          </a:xfrm>
          <a:custGeom>
            <a:avLst/>
            <a:gdLst/>
            <a:ahLst/>
            <a:cxnLst/>
            <a:rect l="0" t="0" r="0" b="0"/>
            <a:pathLst>
              <a:path w="341442" h="286534">
                <a:moveTo>
                  <a:pt x="24259" y="94298"/>
                </a:moveTo>
                <a:lnTo>
                  <a:pt x="53127" y="123165"/>
                </a:lnTo>
                <a:lnTo>
                  <a:pt x="58680" y="131258"/>
                </a:lnTo>
                <a:lnTo>
                  <a:pt x="61493" y="136083"/>
                </a:lnTo>
                <a:lnTo>
                  <a:pt x="64322" y="141204"/>
                </a:lnTo>
                <a:lnTo>
                  <a:pt x="70005" y="151975"/>
                </a:lnTo>
                <a:lnTo>
                  <a:pt x="75711" y="159419"/>
                </a:lnTo>
                <a:lnTo>
                  <a:pt x="83326" y="168192"/>
                </a:lnTo>
                <a:lnTo>
                  <a:pt x="100041" y="186195"/>
                </a:lnTo>
                <a:lnTo>
                  <a:pt x="120161" y="207040"/>
                </a:lnTo>
                <a:lnTo>
                  <a:pt x="132287" y="219335"/>
                </a:lnTo>
                <a:lnTo>
                  <a:pt x="138188" y="224329"/>
                </a:lnTo>
                <a:lnTo>
                  <a:pt x="144026" y="228610"/>
                </a:lnTo>
                <a:lnTo>
                  <a:pt x="149824" y="232417"/>
                </a:lnTo>
                <a:lnTo>
                  <a:pt x="153689" y="235907"/>
                </a:lnTo>
                <a:lnTo>
                  <a:pt x="156266" y="239187"/>
                </a:lnTo>
                <a:lnTo>
                  <a:pt x="157984" y="242325"/>
                </a:lnTo>
                <a:lnTo>
                  <a:pt x="160081" y="244418"/>
                </a:lnTo>
                <a:lnTo>
                  <a:pt x="162432" y="245813"/>
                </a:lnTo>
                <a:lnTo>
                  <a:pt x="164952" y="246743"/>
                </a:lnTo>
                <a:lnTo>
                  <a:pt x="170292" y="250316"/>
                </a:lnTo>
                <a:lnTo>
                  <a:pt x="173935" y="253174"/>
                </a:lnTo>
                <a:lnTo>
                  <a:pt x="173573" y="252603"/>
                </a:lnTo>
                <a:lnTo>
                  <a:pt x="166148" y="244842"/>
                </a:lnTo>
                <a:lnTo>
                  <a:pt x="164572" y="242286"/>
                </a:lnTo>
                <a:lnTo>
                  <a:pt x="161400" y="233184"/>
                </a:lnTo>
                <a:lnTo>
                  <a:pt x="159502" y="228799"/>
                </a:lnTo>
                <a:lnTo>
                  <a:pt x="157284" y="223970"/>
                </a:lnTo>
                <a:lnTo>
                  <a:pt x="152278" y="216065"/>
                </a:lnTo>
                <a:lnTo>
                  <a:pt x="145926" y="208424"/>
                </a:lnTo>
                <a:lnTo>
                  <a:pt x="141566" y="203720"/>
                </a:lnTo>
                <a:lnTo>
                  <a:pt x="136753" y="198678"/>
                </a:lnTo>
                <a:lnTo>
                  <a:pt x="118707" y="177837"/>
                </a:lnTo>
                <a:lnTo>
                  <a:pt x="107227" y="164278"/>
                </a:lnTo>
                <a:lnTo>
                  <a:pt x="97669" y="154286"/>
                </a:lnTo>
                <a:lnTo>
                  <a:pt x="89391" y="146672"/>
                </a:lnTo>
                <a:lnTo>
                  <a:pt x="81968" y="140644"/>
                </a:lnTo>
                <a:lnTo>
                  <a:pt x="75114" y="134720"/>
                </a:lnTo>
                <a:lnTo>
                  <a:pt x="68640" y="128866"/>
                </a:lnTo>
                <a:lnTo>
                  <a:pt x="56366" y="117281"/>
                </a:lnTo>
                <a:lnTo>
                  <a:pt x="31756" y="93150"/>
                </a:lnTo>
                <a:lnTo>
                  <a:pt x="22511" y="86485"/>
                </a:lnTo>
                <a:lnTo>
                  <a:pt x="10155" y="78997"/>
                </a:lnTo>
                <a:lnTo>
                  <a:pt x="3464" y="73148"/>
                </a:lnTo>
                <a:lnTo>
                  <a:pt x="1823" y="72578"/>
                </a:lnTo>
                <a:lnTo>
                  <a:pt x="730" y="73150"/>
                </a:lnTo>
                <a:lnTo>
                  <a:pt x="0" y="74485"/>
                </a:lnTo>
                <a:lnTo>
                  <a:pt x="467" y="76327"/>
                </a:lnTo>
                <a:lnTo>
                  <a:pt x="4722" y="83470"/>
                </a:lnTo>
                <a:lnTo>
                  <a:pt x="6051" y="88850"/>
                </a:lnTo>
                <a:lnTo>
                  <a:pt x="8310" y="91619"/>
                </a:lnTo>
                <a:lnTo>
                  <a:pt x="15901" y="97235"/>
                </a:lnTo>
                <a:lnTo>
                  <a:pt x="23084" y="105445"/>
                </a:lnTo>
                <a:lnTo>
                  <a:pt x="26333" y="110302"/>
                </a:lnTo>
                <a:lnTo>
                  <a:pt x="32483" y="118238"/>
                </a:lnTo>
                <a:lnTo>
                  <a:pt x="39344" y="126845"/>
                </a:lnTo>
                <a:lnTo>
                  <a:pt x="48744" y="140196"/>
                </a:lnTo>
                <a:lnTo>
                  <a:pt x="52964" y="145851"/>
                </a:lnTo>
                <a:lnTo>
                  <a:pt x="60195" y="154676"/>
                </a:lnTo>
                <a:lnTo>
                  <a:pt x="63456" y="160267"/>
                </a:lnTo>
                <a:lnTo>
                  <a:pt x="66583" y="166852"/>
                </a:lnTo>
                <a:lnTo>
                  <a:pt x="69620" y="174100"/>
                </a:lnTo>
                <a:lnTo>
                  <a:pt x="73550" y="180837"/>
                </a:lnTo>
                <a:lnTo>
                  <a:pt x="78074" y="187233"/>
                </a:lnTo>
                <a:lnTo>
                  <a:pt x="82996" y="193402"/>
                </a:lnTo>
                <a:lnTo>
                  <a:pt x="87230" y="199419"/>
                </a:lnTo>
                <a:lnTo>
                  <a:pt x="91005" y="205337"/>
                </a:lnTo>
                <a:lnTo>
                  <a:pt x="94473" y="211186"/>
                </a:lnTo>
                <a:lnTo>
                  <a:pt x="98691" y="216990"/>
                </a:lnTo>
                <a:lnTo>
                  <a:pt x="103408" y="222766"/>
                </a:lnTo>
                <a:lnTo>
                  <a:pt x="108457" y="228520"/>
                </a:lnTo>
                <a:lnTo>
                  <a:pt x="114681" y="235214"/>
                </a:lnTo>
                <a:lnTo>
                  <a:pt x="140122" y="261409"/>
                </a:lnTo>
                <a:lnTo>
                  <a:pt x="164034" y="285496"/>
                </a:lnTo>
                <a:lnTo>
                  <a:pt x="166972" y="286533"/>
                </a:lnTo>
                <a:lnTo>
                  <a:pt x="169884" y="286272"/>
                </a:lnTo>
                <a:lnTo>
                  <a:pt x="175658" y="284395"/>
                </a:lnTo>
                <a:lnTo>
                  <a:pt x="181401" y="283560"/>
                </a:lnTo>
                <a:lnTo>
                  <a:pt x="183312" y="282385"/>
                </a:lnTo>
                <a:lnTo>
                  <a:pt x="184587" y="280649"/>
                </a:lnTo>
                <a:lnTo>
                  <a:pt x="185437" y="278540"/>
                </a:lnTo>
                <a:lnTo>
                  <a:pt x="191184" y="271020"/>
                </a:lnTo>
                <a:lnTo>
                  <a:pt x="192692" y="268310"/>
                </a:lnTo>
                <a:lnTo>
                  <a:pt x="195767" y="258993"/>
                </a:lnTo>
                <a:lnTo>
                  <a:pt x="197653" y="254577"/>
                </a:lnTo>
                <a:lnTo>
                  <a:pt x="199862" y="249728"/>
                </a:lnTo>
                <a:lnTo>
                  <a:pt x="202318" y="241800"/>
                </a:lnTo>
                <a:lnTo>
                  <a:pt x="202972" y="238353"/>
                </a:lnTo>
                <a:lnTo>
                  <a:pt x="206266" y="230340"/>
                </a:lnTo>
                <a:lnTo>
                  <a:pt x="211320" y="219282"/>
                </a:lnTo>
                <a:lnTo>
                  <a:pt x="217547" y="206196"/>
                </a:lnTo>
                <a:lnTo>
                  <a:pt x="227412" y="188898"/>
                </a:lnTo>
                <a:lnTo>
                  <a:pt x="239705" y="168795"/>
                </a:lnTo>
                <a:lnTo>
                  <a:pt x="263840" y="130265"/>
                </a:lnTo>
                <a:lnTo>
                  <a:pt x="277742" y="106791"/>
                </a:lnTo>
                <a:lnTo>
                  <a:pt x="287096" y="90008"/>
                </a:lnTo>
                <a:lnTo>
                  <a:pt x="290923" y="82865"/>
                </a:lnTo>
                <a:lnTo>
                  <a:pt x="294428" y="77151"/>
                </a:lnTo>
                <a:lnTo>
                  <a:pt x="300862" y="68262"/>
                </a:lnTo>
                <a:lnTo>
                  <a:pt x="303910" y="63606"/>
                </a:lnTo>
                <a:lnTo>
                  <a:pt x="306896" y="58596"/>
                </a:lnTo>
                <a:lnTo>
                  <a:pt x="309839" y="53352"/>
                </a:lnTo>
                <a:lnTo>
                  <a:pt x="313705" y="47950"/>
                </a:lnTo>
                <a:lnTo>
                  <a:pt x="318189" y="42445"/>
                </a:lnTo>
                <a:lnTo>
                  <a:pt x="329969" y="29022"/>
                </a:lnTo>
                <a:lnTo>
                  <a:pt x="336561" y="22145"/>
                </a:lnTo>
                <a:lnTo>
                  <a:pt x="338187" y="19526"/>
                </a:lnTo>
                <a:lnTo>
                  <a:pt x="340799" y="11019"/>
                </a:lnTo>
                <a:lnTo>
                  <a:pt x="34144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y=3x+2</a:t>
            </a:r>
            <a:endParaRPr lang="en-US" dirty="0"/>
          </a:p>
        </p:txBody>
      </p:sp>
      <p:pic>
        <p:nvPicPr>
          <p:cNvPr id="5" name="Content Placeholder 4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sp>
        <p:nvSpPr>
          <p:cNvPr id="6" name="SMARTPenAnnotation351"/>
          <p:cNvSpPr/>
          <p:nvPr/>
        </p:nvSpPr>
        <p:spPr>
          <a:xfrm>
            <a:off x="6612255" y="3347872"/>
            <a:ext cx="92936" cy="72178"/>
          </a:xfrm>
          <a:custGeom>
            <a:avLst/>
            <a:gdLst/>
            <a:ahLst/>
            <a:cxnLst/>
            <a:rect l="0" t="0" r="0" b="0"/>
            <a:pathLst>
              <a:path w="92936" h="72178">
                <a:moveTo>
                  <a:pt x="0" y="21120"/>
                </a:moveTo>
                <a:lnTo>
                  <a:pt x="0" y="16569"/>
                </a:lnTo>
                <a:lnTo>
                  <a:pt x="952" y="15228"/>
                </a:lnTo>
                <a:lnTo>
                  <a:pt x="2540" y="14335"/>
                </a:lnTo>
                <a:lnTo>
                  <a:pt x="4551" y="13739"/>
                </a:lnTo>
                <a:lnTo>
                  <a:pt x="7796" y="12389"/>
                </a:lnTo>
                <a:lnTo>
                  <a:pt x="11865" y="10537"/>
                </a:lnTo>
                <a:lnTo>
                  <a:pt x="16482" y="8350"/>
                </a:lnTo>
                <a:lnTo>
                  <a:pt x="21465" y="6891"/>
                </a:lnTo>
                <a:lnTo>
                  <a:pt x="26693" y="5919"/>
                </a:lnTo>
                <a:lnTo>
                  <a:pt x="32082" y="5271"/>
                </a:lnTo>
                <a:lnTo>
                  <a:pt x="38533" y="4839"/>
                </a:lnTo>
                <a:lnTo>
                  <a:pt x="45691" y="4551"/>
                </a:lnTo>
                <a:lnTo>
                  <a:pt x="53321" y="4359"/>
                </a:lnTo>
                <a:lnTo>
                  <a:pt x="59359" y="5184"/>
                </a:lnTo>
                <a:lnTo>
                  <a:pt x="64338" y="6686"/>
                </a:lnTo>
                <a:lnTo>
                  <a:pt x="68610" y="8640"/>
                </a:lnTo>
                <a:lnTo>
                  <a:pt x="72409" y="9942"/>
                </a:lnTo>
                <a:lnTo>
                  <a:pt x="75895" y="10811"/>
                </a:lnTo>
                <a:lnTo>
                  <a:pt x="79172" y="11390"/>
                </a:lnTo>
                <a:lnTo>
                  <a:pt x="81356" y="12728"/>
                </a:lnTo>
                <a:lnTo>
                  <a:pt x="82813" y="14573"/>
                </a:lnTo>
                <a:lnTo>
                  <a:pt x="83783" y="16755"/>
                </a:lnTo>
                <a:lnTo>
                  <a:pt x="85383" y="19163"/>
                </a:lnTo>
                <a:lnTo>
                  <a:pt x="87401" y="21720"/>
                </a:lnTo>
                <a:lnTo>
                  <a:pt x="89700" y="24377"/>
                </a:lnTo>
                <a:lnTo>
                  <a:pt x="91232" y="28054"/>
                </a:lnTo>
                <a:lnTo>
                  <a:pt x="92254" y="32410"/>
                </a:lnTo>
                <a:lnTo>
                  <a:pt x="92935" y="37220"/>
                </a:lnTo>
                <a:lnTo>
                  <a:pt x="92437" y="42331"/>
                </a:lnTo>
                <a:lnTo>
                  <a:pt x="91152" y="47643"/>
                </a:lnTo>
                <a:lnTo>
                  <a:pt x="89342" y="53090"/>
                </a:lnTo>
                <a:lnTo>
                  <a:pt x="87184" y="56720"/>
                </a:lnTo>
                <a:lnTo>
                  <a:pt x="84792" y="59141"/>
                </a:lnTo>
                <a:lnTo>
                  <a:pt x="78662" y="63026"/>
                </a:lnTo>
                <a:lnTo>
                  <a:pt x="77206" y="64298"/>
                </a:lnTo>
                <a:lnTo>
                  <a:pt x="75283" y="66098"/>
                </a:lnTo>
                <a:lnTo>
                  <a:pt x="73048" y="68250"/>
                </a:lnTo>
                <a:lnTo>
                  <a:pt x="69654" y="69685"/>
                </a:lnTo>
                <a:lnTo>
                  <a:pt x="65486" y="70642"/>
                </a:lnTo>
                <a:lnTo>
                  <a:pt x="60802" y="71279"/>
                </a:lnTo>
                <a:lnTo>
                  <a:pt x="56727" y="71705"/>
                </a:lnTo>
                <a:lnTo>
                  <a:pt x="53058" y="71988"/>
                </a:lnTo>
                <a:lnTo>
                  <a:pt x="49660" y="72177"/>
                </a:lnTo>
                <a:lnTo>
                  <a:pt x="46441" y="71351"/>
                </a:lnTo>
                <a:lnTo>
                  <a:pt x="43343" y="69847"/>
                </a:lnTo>
                <a:lnTo>
                  <a:pt x="40325" y="67892"/>
                </a:lnTo>
                <a:lnTo>
                  <a:pt x="36408" y="65637"/>
                </a:lnTo>
                <a:lnTo>
                  <a:pt x="26976" y="60590"/>
                </a:lnTo>
                <a:lnTo>
                  <a:pt x="23699" y="57911"/>
                </a:lnTo>
                <a:lnTo>
                  <a:pt x="21515" y="55172"/>
                </a:lnTo>
                <a:lnTo>
                  <a:pt x="20058" y="52394"/>
                </a:lnTo>
                <a:lnTo>
                  <a:pt x="18134" y="49590"/>
                </a:lnTo>
                <a:lnTo>
                  <a:pt x="15900" y="46767"/>
                </a:lnTo>
                <a:lnTo>
                  <a:pt x="13457" y="43933"/>
                </a:lnTo>
                <a:lnTo>
                  <a:pt x="11829" y="41091"/>
                </a:lnTo>
                <a:lnTo>
                  <a:pt x="10743" y="38244"/>
                </a:lnTo>
                <a:lnTo>
                  <a:pt x="10019" y="35393"/>
                </a:lnTo>
                <a:lnTo>
                  <a:pt x="9537" y="31588"/>
                </a:lnTo>
                <a:lnTo>
                  <a:pt x="9216" y="27146"/>
                </a:lnTo>
                <a:lnTo>
                  <a:pt x="9001" y="22280"/>
                </a:lnTo>
                <a:lnTo>
                  <a:pt x="9811" y="19036"/>
                </a:lnTo>
                <a:lnTo>
                  <a:pt x="11303" y="16873"/>
                </a:lnTo>
                <a:lnTo>
                  <a:pt x="13250" y="15431"/>
                </a:lnTo>
                <a:lnTo>
                  <a:pt x="16453" y="13518"/>
                </a:lnTo>
                <a:lnTo>
                  <a:pt x="20494" y="11289"/>
                </a:lnTo>
                <a:lnTo>
                  <a:pt x="25092" y="8851"/>
                </a:lnTo>
                <a:lnTo>
                  <a:pt x="29110" y="6273"/>
                </a:lnTo>
                <a:lnTo>
                  <a:pt x="32742" y="3602"/>
                </a:lnTo>
                <a:lnTo>
                  <a:pt x="36115" y="869"/>
                </a:lnTo>
                <a:lnTo>
                  <a:pt x="39317" y="0"/>
                </a:lnTo>
                <a:lnTo>
                  <a:pt x="42403" y="372"/>
                </a:lnTo>
                <a:lnTo>
                  <a:pt x="45414" y="1573"/>
                </a:lnTo>
                <a:lnTo>
                  <a:pt x="49326" y="2374"/>
                </a:lnTo>
                <a:lnTo>
                  <a:pt x="53838" y="2907"/>
                </a:lnTo>
                <a:lnTo>
                  <a:pt x="58752" y="3264"/>
                </a:lnTo>
                <a:lnTo>
                  <a:pt x="62980" y="4453"/>
                </a:lnTo>
                <a:lnTo>
                  <a:pt x="66752" y="6199"/>
                </a:lnTo>
                <a:lnTo>
                  <a:pt x="70219" y="8315"/>
                </a:lnTo>
                <a:lnTo>
                  <a:pt x="73482" y="11631"/>
                </a:lnTo>
                <a:lnTo>
                  <a:pt x="76611" y="15747"/>
                </a:lnTo>
                <a:lnTo>
                  <a:pt x="79649" y="20395"/>
                </a:lnTo>
                <a:lnTo>
                  <a:pt x="81674" y="24447"/>
                </a:lnTo>
                <a:lnTo>
                  <a:pt x="83024" y="28101"/>
                </a:lnTo>
                <a:lnTo>
                  <a:pt x="83925" y="31489"/>
                </a:lnTo>
                <a:lnTo>
                  <a:pt x="83572" y="35652"/>
                </a:lnTo>
                <a:lnTo>
                  <a:pt x="82385" y="40333"/>
                </a:lnTo>
                <a:lnTo>
                  <a:pt x="80641" y="45359"/>
                </a:lnTo>
                <a:lnTo>
                  <a:pt x="78525" y="49662"/>
                </a:lnTo>
                <a:lnTo>
                  <a:pt x="76163" y="53483"/>
                </a:lnTo>
                <a:lnTo>
                  <a:pt x="73635" y="56983"/>
                </a:lnTo>
                <a:lnTo>
                  <a:pt x="70997" y="60269"/>
                </a:lnTo>
                <a:lnTo>
                  <a:pt x="68286" y="63412"/>
                </a:lnTo>
                <a:lnTo>
                  <a:pt x="65527" y="66459"/>
                </a:lnTo>
                <a:lnTo>
                  <a:pt x="61782" y="68491"/>
                </a:lnTo>
                <a:lnTo>
                  <a:pt x="57381" y="69846"/>
                </a:lnTo>
                <a:lnTo>
                  <a:pt x="52541" y="70749"/>
                </a:lnTo>
                <a:lnTo>
                  <a:pt x="48362" y="71351"/>
                </a:lnTo>
                <a:lnTo>
                  <a:pt x="44623" y="71752"/>
                </a:lnTo>
                <a:lnTo>
                  <a:pt x="41179" y="72020"/>
                </a:lnTo>
                <a:lnTo>
                  <a:pt x="37930" y="71246"/>
                </a:lnTo>
                <a:lnTo>
                  <a:pt x="34812" y="69777"/>
                </a:lnTo>
                <a:lnTo>
                  <a:pt x="31780" y="67846"/>
                </a:lnTo>
                <a:lnTo>
                  <a:pt x="28807" y="66558"/>
                </a:lnTo>
                <a:lnTo>
                  <a:pt x="25872" y="65699"/>
                </a:lnTo>
                <a:lnTo>
                  <a:pt x="22963" y="65127"/>
                </a:lnTo>
                <a:lnTo>
                  <a:pt x="21023" y="63793"/>
                </a:lnTo>
                <a:lnTo>
                  <a:pt x="19730" y="61952"/>
                </a:lnTo>
                <a:lnTo>
                  <a:pt x="18868" y="59771"/>
                </a:lnTo>
                <a:lnTo>
                  <a:pt x="17341" y="57365"/>
                </a:lnTo>
                <a:lnTo>
                  <a:pt x="15371" y="54808"/>
                </a:lnTo>
                <a:lnTo>
                  <a:pt x="13104" y="52151"/>
                </a:lnTo>
                <a:lnTo>
                  <a:pt x="11594" y="49427"/>
                </a:lnTo>
                <a:lnTo>
                  <a:pt x="10587" y="46659"/>
                </a:lnTo>
                <a:lnTo>
                  <a:pt x="9915" y="43861"/>
                </a:lnTo>
                <a:lnTo>
                  <a:pt x="9467" y="41044"/>
                </a:lnTo>
                <a:lnTo>
                  <a:pt x="9169" y="38212"/>
                </a:lnTo>
                <a:lnTo>
                  <a:pt x="8970" y="35373"/>
                </a:lnTo>
                <a:lnTo>
                  <a:pt x="9790" y="34432"/>
                </a:lnTo>
                <a:lnTo>
                  <a:pt x="11289" y="34757"/>
                </a:lnTo>
                <a:lnTo>
                  <a:pt x="13241" y="35926"/>
                </a:lnTo>
                <a:lnTo>
                  <a:pt x="14542" y="37658"/>
                </a:lnTo>
                <a:lnTo>
                  <a:pt x="15410" y="39766"/>
                </a:lnTo>
                <a:lnTo>
                  <a:pt x="15988" y="42123"/>
                </a:lnTo>
                <a:lnTo>
                  <a:pt x="16374" y="44647"/>
                </a:lnTo>
                <a:lnTo>
                  <a:pt x="16631" y="47282"/>
                </a:lnTo>
                <a:lnTo>
                  <a:pt x="16802" y="49991"/>
                </a:lnTo>
                <a:lnTo>
                  <a:pt x="17868" y="52750"/>
                </a:lnTo>
                <a:lnTo>
                  <a:pt x="19533" y="55542"/>
                </a:lnTo>
                <a:lnTo>
                  <a:pt x="21594" y="58356"/>
                </a:lnTo>
                <a:lnTo>
                  <a:pt x="23921" y="60231"/>
                </a:lnTo>
                <a:lnTo>
                  <a:pt x="26425" y="61481"/>
                </a:lnTo>
                <a:lnTo>
                  <a:pt x="29046" y="62315"/>
                </a:lnTo>
                <a:lnTo>
                  <a:pt x="31747" y="63824"/>
                </a:lnTo>
                <a:lnTo>
                  <a:pt x="34499" y="65782"/>
                </a:lnTo>
                <a:lnTo>
                  <a:pt x="37287" y="68040"/>
                </a:lnTo>
                <a:lnTo>
                  <a:pt x="40098" y="69545"/>
                </a:lnTo>
                <a:lnTo>
                  <a:pt x="42924" y="70548"/>
                </a:lnTo>
                <a:lnTo>
                  <a:pt x="45761" y="71217"/>
                </a:lnTo>
                <a:lnTo>
                  <a:pt x="49557" y="71663"/>
                </a:lnTo>
                <a:lnTo>
                  <a:pt x="53993" y="71960"/>
                </a:lnTo>
                <a:lnTo>
                  <a:pt x="58855" y="72159"/>
                </a:lnTo>
                <a:lnTo>
                  <a:pt x="63049" y="70386"/>
                </a:lnTo>
                <a:lnTo>
                  <a:pt x="66798" y="67299"/>
                </a:lnTo>
                <a:lnTo>
                  <a:pt x="70249" y="63336"/>
                </a:lnTo>
                <a:lnTo>
                  <a:pt x="71598" y="59742"/>
                </a:lnTo>
                <a:lnTo>
                  <a:pt x="71544" y="56393"/>
                </a:lnTo>
                <a:lnTo>
                  <a:pt x="70556" y="53208"/>
                </a:lnTo>
                <a:lnTo>
                  <a:pt x="70850" y="50132"/>
                </a:lnTo>
                <a:lnTo>
                  <a:pt x="71998" y="47129"/>
                </a:lnTo>
                <a:lnTo>
                  <a:pt x="73716" y="44174"/>
                </a:lnTo>
                <a:lnTo>
                  <a:pt x="74861" y="41252"/>
                </a:lnTo>
                <a:lnTo>
                  <a:pt x="75625" y="38351"/>
                </a:lnTo>
                <a:lnTo>
                  <a:pt x="76135" y="35465"/>
                </a:lnTo>
                <a:lnTo>
                  <a:pt x="76473" y="32588"/>
                </a:lnTo>
                <a:lnTo>
                  <a:pt x="76700" y="29718"/>
                </a:lnTo>
                <a:lnTo>
                  <a:pt x="76851" y="26852"/>
                </a:lnTo>
                <a:lnTo>
                  <a:pt x="75998" y="23989"/>
                </a:lnTo>
                <a:lnTo>
                  <a:pt x="74477" y="21128"/>
                </a:lnTo>
                <a:lnTo>
                  <a:pt x="72512" y="18268"/>
                </a:lnTo>
                <a:lnTo>
                  <a:pt x="69296" y="17314"/>
                </a:lnTo>
                <a:lnTo>
                  <a:pt x="65247" y="17630"/>
                </a:lnTo>
                <a:lnTo>
                  <a:pt x="54163" y="20431"/>
                </a:lnTo>
                <a:lnTo>
                  <a:pt x="52301" y="21613"/>
                </a:lnTo>
                <a:lnTo>
                  <a:pt x="50107" y="23354"/>
                </a:lnTo>
                <a:lnTo>
                  <a:pt x="47692" y="25467"/>
                </a:lnTo>
                <a:lnTo>
                  <a:pt x="46082" y="27828"/>
                </a:lnTo>
                <a:lnTo>
                  <a:pt x="45009" y="30355"/>
                </a:lnTo>
                <a:lnTo>
                  <a:pt x="44293" y="32991"/>
                </a:lnTo>
                <a:lnTo>
                  <a:pt x="40958" y="43541"/>
                </a:lnTo>
                <a:lnTo>
                  <a:pt x="35606" y="59945"/>
                </a:lnTo>
                <a:lnTo>
                  <a:pt x="36120" y="61291"/>
                </a:lnTo>
                <a:lnTo>
                  <a:pt x="37415" y="62188"/>
                </a:lnTo>
                <a:lnTo>
                  <a:pt x="39231" y="62786"/>
                </a:lnTo>
                <a:lnTo>
                  <a:pt x="40441" y="62233"/>
                </a:lnTo>
                <a:lnTo>
                  <a:pt x="41248" y="60911"/>
                </a:lnTo>
                <a:lnTo>
                  <a:pt x="41786" y="59077"/>
                </a:lnTo>
                <a:lnTo>
                  <a:pt x="42145" y="56902"/>
                </a:lnTo>
                <a:lnTo>
                  <a:pt x="42384" y="54500"/>
                </a:lnTo>
                <a:lnTo>
                  <a:pt x="42544" y="51946"/>
                </a:lnTo>
                <a:lnTo>
                  <a:pt x="42720" y="44028"/>
                </a:lnTo>
                <a:lnTo>
                  <a:pt x="42854" y="25981"/>
                </a:lnTo>
                <a:lnTo>
                  <a:pt x="41904" y="24361"/>
                </a:lnTo>
                <a:lnTo>
                  <a:pt x="40318" y="23281"/>
                </a:lnTo>
                <a:lnTo>
                  <a:pt x="38309" y="22560"/>
                </a:lnTo>
                <a:lnTo>
                  <a:pt x="36017" y="22080"/>
                </a:lnTo>
                <a:lnTo>
                  <a:pt x="33536" y="21760"/>
                </a:lnTo>
                <a:lnTo>
                  <a:pt x="25717" y="211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52"/>
          <p:cNvSpPr/>
          <p:nvPr/>
        </p:nvSpPr>
        <p:spPr>
          <a:xfrm>
            <a:off x="6852464" y="2700351"/>
            <a:ext cx="76555" cy="59876"/>
          </a:xfrm>
          <a:custGeom>
            <a:avLst/>
            <a:gdLst/>
            <a:ahLst/>
            <a:cxnLst/>
            <a:rect l="0" t="0" r="0" b="0"/>
            <a:pathLst>
              <a:path w="76555" h="59876">
                <a:moveTo>
                  <a:pt x="42683" y="8559"/>
                </a:moveTo>
                <a:lnTo>
                  <a:pt x="57445" y="15939"/>
                </a:lnTo>
                <a:lnTo>
                  <a:pt x="59192" y="17289"/>
                </a:lnTo>
                <a:lnTo>
                  <a:pt x="61309" y="19142"/>
                </a:lnTo>
                <a:lnTo>
                  <a:pt x="63673" y="21329"/>
                </a:lnTo>
                <a:lnTo>
                  <a:pt x="65249" y="23740"/>
                </a:lnTo>
                <a:lnTo>
                  <a:pt x="66299" y="26299"/>
                </a:lnTo>
                <a:lnTo>
                  <a:pt x="67000" y="28958"/>
                </a:lnTo>
                <a:lnTo>
                  <a:pt x="67467" y="31683"/>
                </a:lnTo>
                <a:lnTo>
                  <a:pt x="67778" y="34453"/>
                </a:lnTo>
                <a:lnTo>
                  <a:pt x="68277" y="41190"/>
                </a:lnTo>
                <a:lnTo>
                  <a:pt x="67366" y="42695"/>
                </a:lnTo>
                <a:lnTo>
                  <a:pt x="65805" y="44651"/>
                </a:lnTo>
                <a:lnTo>
                  <a:pt x="61009" y="50084"/>
                </a:lnTo>
                <a:lnTo>
                  <a:pt x="59662" y="50530"/>
                </a:lnTo>
                <a:lnTo>
                  <a:pt x="57813" y="50827"/>
                </a:lnTo>
                <a:lnTo>
                  <a:pt x="55628" y="51025"/>
                </a:lnTo>
                <a:lnTo>
                  <a:pt x="53218" y="51157"/>
                </a:lnTo>
                <a:lnTo>
                  <a:pt x="48000" y="51304"/>
                </a:lnTo>
                <a:lnTo>
                  <a:pt x="39708" y="51386"/>
                </a:lnTo>
                <a:lnTo>
                  <a:pt x="36889" y="49493"/>
                </a:lnTo>
                <a:lnTo>
                  <a:pt x="34059" y="46326"/>
                </a:lnTo>
                <a:lnTo>
                  <a:pt x="31218" y="42309"/>
                </a:lnTo>
                <a:lnTo>
                  <a:pt x="28372" y="39631"/>
                </a:lnTo>
                <a:lnTo>
                  <a:pt x="25523" y="37846"/>
                </a:lnTo>
                <a:lnTo>
                  <a:pt x="22670" y="36656"/>
                </a:lnTo>
                <a:lnTo>
                  <a:pt x="20769" y="33958"/>
                </a:lnTo>
                <a:lnTo>
                  <a:pt x="19501" y="30254"/>
                </a:lnTo>
                <a:lnTo>
                  <a:pt x="18656" y="25880"/>
                </a:lnTo>
                <a:lnTo>
                  <a:pt x="18093" y="22011"/>
                </a:lnTo>
                <a:lnTo>
                  <a:pt x="17717" y="18479"/>
                </a:lnTo>
                <a:lnTo>
                  <a:pt x="17467" y="15172"/>
                </a:lnTo>
                <a:lnTo>
                  <a:pt x="18252" y="12015"/>
                </a:lnTo>
                <a:lnTo>
                  <a:pt x="19728" y="8958"/>
                </a:lnTo>
                <a:lnTo>
                  <a:pt x="21665" y="5967"/>
                </a:lnTo>
                <a:lnTo>
                  <a:pt x="23908" y="3974"/>
                </a:lnTo>
                <a:lnTo>
                  <a:pt x="26357" y="2645"/>
                </a:lnTo>
                <a:lnTo>
                  <a:pt x="28941" y="1758"/>
                </a:lnTo>
                <a:lnTo>
                  <a:pt x="31617" y="1168"/>
                </a:lnTo>
                <a:lnTo>
                  <a:pt x="34353" y="774"/>
                </a:lnTo>
                <a:lnTo>
                  <a:pt x="37130" y="511"/>
                </a:lnTo>
                <a:lnTo>
                  <a:pt x="39933" y="336"/>
                </a:lnTo>
                <a:lnTo>
                  <a:pt x="45588" y="142"/>
                </a:lnTo>
                <a:lnTo>
                  <a:pt x="48430" y="1043"/>
                </a:lnTo>
                <a:lnTo>
                  <a:pt x="51277" y="2595"/>
                </a:lnTo>
                <a:lnTo>
                  <a:pt x="54127" y="4583"/>
                </a:lnTo>
                <a:lnTo>
                  <a:pt x="56980" y="5908"/>
                </a:lnTo>
                <a:lnTo>
                  <a:pt x="59835" y="6792"/>
                </a:lnTo>
                <a:lnTo>
                  <a:pt x="62690" y="7381"/>
                </a:lnTo>
                <a:lnTo>
                  <a:pt x="64594" y="8726"/>
                </a:lnTo>
                <a:lnTo>
                  <a:pt x="65862" y="10575"/>
                </a:lnTo>
                <a:lnTo>
                  <a:pt x="66709" y="12760"/>
                </a:lnTo>
                <a:lnTo>
                  <a:pt x="68225" y="16122"/>
                </a:lnTo>
                <a:lnTo>
                  <a:pt x="72450" y="24938"/>
                </a:lnTo>
                <a:lnTo>
                  <a:pt x="73958" y="29003"/>
                </a:lnTo>
                <a:lnTo>
                  <a:pt x="74963" y="32666"/>
                </a:lnTo>
                <a:lnTo>
                  <a:pt x="75633" y="36060"/>
                </a:lnTo>
                <a:lnTo>
                  <a:pt x="75127" y="39275"/>
                </a:lnTo>
                <a:lnTo>
                  <a:pt x="73838" y="42371"/>
                </a:lnTo>
                <a:lnTo>
                  <a:pt x="72025" y="45388"/>
                </a:lnTo>
                <a:lnTo>
                  <a:pt x="69864" y="47399"/>
                </a:lnTo>
                <a:lnTo>
                  <a:pt x="67472" y="48740"/>
                </a:lnTo>
                <a:lnTo>
                  <a:pt x="64923" y="49634"/>
                </a:lnTo>
                <a:lnTo>
                  <a:pt x="62272" y="51182"/>
                </a:lnTo>
                <a:lnTo>
                  <a:pt x="59553" y="53166"/>
                </a:lnTo>
                <a:lnTo>
                  <a:pt x="56787" y="55442"/>
                </a:lnTo>
                <a:lnTo>
                  <a:pt x="53991" y="56959"/>
                </a:lnTo>
                <a:lnTo>
                  <a:pt x="51174" y="57971"/>
                </a:lnTo>
                <a:lnTo>
                  <a:pt x="48343" y="58645"/>
                </a:lnTo>
                <a:lnTo>
                  <a:pt x="45504" y="59094"/>
                </a:lnTo>
                <a:lnTo>
                  <a:pt x="42659" y="59394"/>
                </a:lnTo>
                <a:lnTo>
                  <a:pt x="39809" y="59594"/>
                </a:lnTo>
                <a:lnTo>
                  <a:pt x="36958" y="59727"/>
                </a:lnTo>
                <a:lnTo>
                  <a:pt x="31249" y="59875"/>
                </a:lnTo>
                <a:lnTo>
                  <a:pt x="27440" y="58962"/>
                </a:lnTo>
                <a:lnTo>
                  <a:pt x="22996" y="57401"/>
                </a:lnTo>
                <a:lnTo>
                  <a:pt x="18128" y="55408"/>
                </a:lnTo>
                <a:lnTo>
                  <a:pt x="13931" y="54079"/>
                </a:lnTo>
                <a:lnTo>
                  <a:pt x="10180" y="53193"/>
                </a:lnTo>
                <a:lnTo>
                  <a:pt x="6727" y="52602"/>
                </a:lnTo>
                <a:lnTo>
                  <a:pt x="4425" y="51256"/>
                </a:lnTo>
                <a:lnTo>
                  <a:pt x="2890" y="49406"/>
                </a:lnTo>
                <a:lnTo>
                  <a:pt x="1867" y="47220"/>
                </a:lnTo>
                <a:lnTo>
                  <a:pt x="1185" y="44811"/>
                </a:lnTo>
                <a:lnTo>
                  <a:pt x="730" y="42252"/>
                </a:lnTo>
                <a:lnTo>
                  <a:pt x="427" y="39593"/>
                </a:lnTo>
                <a:lnTo>
                  <a:pt x="225" y="35916"/>
                </a:lnTo>
                <a:lnTo>
                  <a:pt x="0" y="26750"/>
                </a:lnTo>
                <a:lnTo>
                  <a:pt x="1845" y="22591"/>
                </a:lnTo>
                <a:lnTo>
                  <a:pt x="4980" y="18866"/>
                </a:lnTo>
                <a:lnTo>
                  <a:pt x="8976" y="15430"/>
                </a:lnTo>
                <a:lnTo>
                  <a:pt x="13544" y="12187"/>
                </a:lnTo>
                <a:lnTo>
                  <a:pt x="18494" y="9073"/>
                </a:lnTo>
                <a:lnTo>
                  <a:pt x="23700" y="6044"/>
                </a:lnTo>
                <a:lnTo>
                  <a:pt x="28122" y="4025"/>
                </a:lnTo>
                <a:lnTo>
                  <a:pt x="32024" y="2678"/>
                </a:lnTo>
                <a:lnTo>
                  <a:pt x="35576" y="1781"/>
                </a:lnTo>
                <a:lnTo>
                  <a:pt x="38898" y="1183"/>
                </a:lnTo>
                <a:lnTo>
                  <a:pt x="42064" y="784"/>
                </a:lnTo>
                <a:lnTo>
                  <a:pt x="49440" y="144"/>
                </a:lnTo>
                <a:lnTo>
                  <a:pt x="55529" y="56"/>
                </a:lnTo>
                <a:lnTo>
                  <a:pt x="65858" y="0"/>
                </a:lnTo>
                <a:lnTo>
                  <a:pt x="67658" y="948"/>
                </a:lnTo>
                <a:lnTo>
                  <a:pt x="69811" y="2532"/>
                </a:lnTo>
                <a:lnTo>
                  <a:pt x="72198" y="4541"/>
                </a:lnTo>
                <a:lnTo>
                  <a:pt x="73789" y="6833"/>
                </a:lnTo>
                <a:lnTo>
                  <a:pt x="74851" y="9313"/>
                </a:lnTo>
                <a:lnTo>
                  <a:pt x="76554" y="15587"/>
                </a:lnTo>
                <a:lnTo>
                  <a:pt x="74789" y="18007"/>
                </a:lnTo>
                <a:lnTo>
                  <a:pt x="71707" y="21525"/>
                </a:lnTo>
                <a:lnTo>
                  <a:pt x="67747" y="25775"/>
                </a:lnTo>
                <a:lnTo>
                  <a:pt x="64155" y="28609"/>
                </a:lnTo>
                <a:lnTo>
                  <a:pt x="60807" y="30498"/>
                </a:lnTo>
                <a:lnTo>
                  <a:pt x="57624" y="31757"/>
                </a:lnTo>
                <a:lnTo>
                  <a:pt x="54548" y="32597"/>
                </a:lnTo>
                <a:lnTo>
                  <a:pt x="51546" y="33157"/>
                </a:lnTo>
                <a:lnTo>
                  <a:pt x="48592" y="33530"/>
                </a:lnTo>
                <a:lnTo>
                  <a:pt x="45669" y="33779"/>
                </a:lnTo>
                <a:lnTo>
                  <a:pt x="42770" y="33944"/>
                </a:lnTo>
                <a:lnTo>
                  <a:pt x="37006" y="34129"/>
                </a:lnTo>
                <a:lnTo>
                  <a:pt x="25538" y="342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53"/>
          <p:cNvSpPr/>
          <p:nvPr/>
        </p:nvSpPr>
        <p:spPr>
          <a:xfrm>
            <a:off x="7079304" y="1998597"/>
            <a:ext cx="79794" cy="66989"/>
          </a:xfrm>
          <a:custGeom>
            <a:avLst/>
            <a:gdLst/>
            <a:ahLst/>
            <a:cxnLst/>
            <a:rect l="0" t="0" r="0" b="0"/>
            <a:pathLst>
              <a:path w="79794" h="66989">
                <a:moveTo>
                  <a:pt x="38728" y="41658"/>
                </a:moveTo>
                <a:lnTo>
                  <a:pt x="47829" y="41658"/>
                </a:lnTo>
                <a:lnTo>
                  <a:pt x="50511" y="42610"/>
                </a:lnTo>
                <a:lnTo>
                  <a:pt x="52298" y="44198"/>
                </a:lnTo>
                <a:lnTo>
                  <a:pt x="53490" y="46209"/>
                </a:lnTo>
                <a:lnTo>
                  <a:pt x="55237" y="47549"/>
                </a:lnTo>
                <a:lnTo>
                  <a:pt x="57354" y="48443"/>
                </a:lnTo>
                <a:lnTo>
                  <a:pt x="59718" y="49039"/>
                </a:lnTo>
                <a:lnTo>
                  <a:pt x="61294" y="50388"/>
                </a:lnTo>
                <a:lnTo>
                  <a:pt x="62344" y="52240"/>
                </a:lnTo>
                <a:lnTo>
                  <a:pt x="63045" y="54428"/>
                </a:lnTo>
                <a:lnTo>
                  <a:pt x="62560" y="55886"/>
                </a:lnTo>
                <a:lnTo>
                  <a:pt x="61283" y="56858"/>
                </a:lnTo>
                <a:lnTo>
                  <a:pt x="59480" y="57506"/>
                </a:lnTo>
                <a:lnTo>
                  <a:pt x="57325" y="58891"/>
                </a:lnTo>
                <a:lnTo>
                  <a:pt x="54936" y="60767"/>
                </a:lnTo>
                <a:lnTo>
                  <a:pt x="52391" y="62969"/>
                </a:lnTo>
                <a:lnTo>
                  <a:pt x="49742" y="64438"/>
                </a:lnTo>
                <a:lnTo>
                  <a:pt x="47023" y="65417"/>
                </a:lnTo>
                <a:lnTo>
                  <a:pt x="44258" y="66070"/>
                </a:lnTo>
                <a:lnTo>
                  <a:pt x="41462" y="66505"/>
                </a:lnTo>
                <a:lnTo>
                  <a:pt x="38646" y="66795"/>
                </a:lnTo>
                <a:lnTo>
                  <a:pt x="35815" y="66988"/>
                </a:lnTo>
                <a:lnTo>
                  <a:pt x="32977" y="66165"/>
                </a:lnTo>
                <a:lnTo>
                  <a:pt x="30131" y="64663"/>
                </a:lnTo>
                <a:lnTo>
                  <a:pt x="27282" y="62710"/>
                </a:lnTo>
                <a:lnTo>
                  <a:pt x="25382" y="60455"/>
                </a:lnTo>
                <a:lnTo>
                  <a:pt x="24116" y="57999"/>
                </a:lnTo>
                <a:lnTo>
                  <a:pt x="22084" y="51765"/>
                </a:lnTo>
                <a:lnTo>
                  <a:pt x="21917" y="49348"/>
                </a:lnTo>
                <a:lnTo>
                  <a:pt x="21805" y="45832"/>
                </a:lnTo>
                <a:lnTo>
                  <a:pt x="21731" y="41583"/>
                </a:lnTo>
                <a:lnTo>
                  <a:pt x="23587" y="36846"/>
                </a:lnTo>
                <a:lnTo>
                  <a:pt x="26729" y="31782"/>
                </a:lnTo>
                <a:lnTo>
                  <a:pt x="36358" y="19069"/>
                </a:lnTo>
                <a:lnTo>
                  <a:pt x="39053" y="18026"/>
                </a:lnTo>
                <a:lnTo>
                  <a:pt x="42755" y="17331"/>
                </a:lnTo>
                <a:lnTo>
                  <a:pt x="47127" y="16867"/>
                </a:lnTo>
                <a:lnTo>
                  <a:pt x="50995" y="16558"/>
                </a:lnTo>
                <a:lnTo>
                  <a:pt x="54526" y="16352"/>
                </a:lnTo>
                <a:lnTo>
                  <a:pt x="62486" y="16021"/>
                </a:lnTo>
                <a:lnTo>
                  <a:pt x="64092" y="17899"/>
                </a:lnTo>
                <a:lnTo>
                  <a:pt x="66114" y="21056"/>
                </a:lnTo>
                <a:lnTo>
                  <a:pt x="68416" y="25066"/>
                </a:lnTo>
                <a:lnTo>
                  <a:pt x="68997" y="29644"/>
                </a:lnTo>
                <a:lnTo>
                  <a:pt x="68433" y="34601"/>
                </a:lnTo>
                <a:lnTo>
                  <a:pt x="67103" y="39811"/>
                </a:lnTo>
                <a:lnTo>
                  <a:pt x="66217" y="44236"/>
                </a:lnTo>
                <a:lnTo>
                  <a:pt x="65627" y="48139"/>
                </a:lnTo>
                <a:lnTo>
                  <a:pt x="65233" y="51694"/>
                </a:lnTo>
                <a:lnTo>
                  <a:pt x="63066" y="54063"/>
                </a:lnTo>
                <a:lnTo>
                  <a:pt x="59716" y="55643"/>
                </a:lnTo>
                <a:lnTo>
                  <a:pt x="55577" y="56696"/>
                </a:lnTo>
                <a:lnTo>
                  <a:pt x="51866" y="57398"/>
                </a:lnTo>
                <a:lnTo>
                  <a:pt x="48439" y="57866"/>
                </a:lnTo>
                <a:lnTo>
                  <a:pt x="45202" y="58179"/>
                </a:lnTo>
                <a:lnTo>
                  <a:pt x="42092" y="57434"/>
                </a:lnTo>
                <a:lnTo>
                  <a:pt x="39066" y="55985"/>
                </a:lnTo>
                <a:lnTo>
                  <a:pt x="36095" y="54067"/>
                </a:lnTo>
                <a:lnTo>
                  <a:pt x="33163" y="52788"/>
                </a:lnTo>
                <a:lnTo>
                  <a:pt x="30255" y="51935"/>
                </a:lnTo>
                <a:lnTo>
                  <a:pt x="27365" y="51367"/>
                </a:lnTo>
                <a:lnTo>
                  <a:pt x="25438" y="50035"/>
                </a:lnTo>
                <a:lnTo>
                  <a:pt x="24153" y="48195"/>
                </a:lnTo>
                <a:lnTo>
                  <a:pt x="23297" y="46016"/>
                </a:lnTo>
                <a:lnTo>
                  <a:pt x="20820" y="44563"/>
                </a:lnTo>
                <a:lnTo>
                  <a:pt x="17265" y="43595"/>
                </a:lnTo>
                <a:lnTo>
                  <a:pt x="12989" y="42949"/>
                </a:lnTo>
                <a:lnTo>
                  <a:pt x="10139" y="41566"/>
                </a:lnTo>
                <a:lnTo>
                  <a:pt x="8239" y="39691"/>
                </a:lnTo>
                <a:lnTo>
                  <a:pt x="6972" y="37489"/>
                </a:lnTo>
                <a:lnTo>
                  <a:pt x="5175" y="35069"/>
                </a:lnTo>
                <a:lnTo>
                  <a:pt x="3024" y="32503"/>
                </a:lnTo>
                <a:lnTo>
                  <a:pt x="638" y="29839"/>
                </a:lnTo>
                <a:lnTo>
                  <a:pt x="0" y="27111"/>
                </a:lnTo>
                <a:lnTo>
                  <a:pt x="527" y="24340"/>
                </a:lnTo>
                <a:lnTo>
                  <a:pt x="1830" y="21540"/>
                </a:lnTo>
                <a:lnTo>
                  <a:pt x="2700" y="18721"/>
                </a:lnTo>
                <a:lnTo>
                  <a:pt x="3279" y="15889"/>
                </a:lnTo>
                <a:lnTo>
                  <a:pt x="3665" y="13049"/>
                </a:lnTo>
                <a:lnTo>
                  <a:pt x="4875" y="11155"/>
                </a:lnTo>
                <a:lnTo>
                  <a:pt x="6634" y="9892"/>
                </a:lnTo>
                <a:lnTo>
                  <a:pt x="8761" y="9051"/>
                </a:lnTo>
                <a:lnTo>
                  <a:pt x="11129" y="8490"/>
                </a:lnTo>
                <a:lnTo>
                  <a:pt x="13662" y="8116"/>
                </a:lnTo>
                <a:lnTo>
                  <a:pt x="16302" y="7866"/>
                </a:lnTo>
                <a:lnTo>
                  <a:pt x="19015" y="7700"/>
                </a:lnTo>
                <a:lnTo>
                  <a:pt x="24569" y="7515"/>
                </a:lnTo>
                <a:lnTo>
                  <a:pt x="27383" y="6513"/>
                </a:lnTo>
                <a:lnTo>
                  <a:pt x="30213" y="4893"/>
                </a:lnTo>
                <a:lnTo>
                  <a:pt x="33051" y="2861"/>
                </a:lnTo>
                <a:lnTo>
                  <a:pt x="35896" y="1505"/>
                </a:lnTo>
                <a:lnTo>
                  <a:pt x="38745" y="602"/>
                </a:lnTo>
                <a:lnTo>
                  <a:pt x="41597" y="0"/>
                </a:lnTo>
                <a:lnTo>
                  <a:pt x="45402" y="551"/>
                </a:lnTo>
                <a:lnTo>
                  <a:pt x="49846" y="1871"/>
                </a:lnTo>
                <a:lnTo>
                  <a:pt x="54712" y="3703"/>
                </a:lnTo>
                <a:lnTo>
                  <a:pt x="58909" y="5877"/>
                </a:lnTo>
                <a:lnTo>
                  <a:pt x="62660" y="8279"/>
                </a:lnTo>
                <a:lnTo>
                  <a:pt x="66113" y="10833"/>
                </a:lnTo>
                <a:lnTo>
                  <a:pt x="69367" y="13488"/>
                </a:lnTo>
                <a:lnTo>
                  <a:pt x="72489" y="16210"/>
                </a:lnTo>
                <a:lnTo>
                  <a:pt x="75522" y="18977"/>
                </a:lnTo>
                <a:lnTo>
                  <a:pt x="77545" y="21775"/>
                </a:lnTo>
                <a:lnTo>
                  <a:pt x="78893" y="24593"/>
                </a:lnTo>
                <a:lnTo>
                  <a:pt x="79793" y="27423"/>
                </a:lnTo>
                <a:lnTo>
                  <a:pt x="79439" y="30263"/>
                </a:lnTo>
                <a:lnTo>
                  <a:pt x="78252" y="33109"/>
                </a:lnTo>
                <a:lnTo>
                  <a:pt x="76507" y="35958"/>
                </a:lnTo>
                <a:lnTo>
                  <a:pt x="74391" y="38811"/>
                </a:lnTo>
                <a:lnTo>
                  <a:pt x="72029" y="41665"/>
                </a:lnTo>
                <a:lnTo>
                  <a:pt x="65943" y="48538"/>
                </a:lnTo>
                <a:lnTo>
                  <a:pt x="63539" y="49102"/>
                </a:lnTo>
                <a:lnTo>
                  <a:pt x="60031" y="49478"/>
                </a:lnTo>
                <a:lnTo>
                  <a:pt x="47301" y="502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54"/>
          <p:cNvSpPr/>
          <p:nvPr/>
        </p:nvSpPr>
        <p:spPr>
          <a:xfrm>
            <a:off x="6385330" y="4054941"/>
            <a:ext cx="92572" cy="68293"/>
          </a:xfrm>
          <a:custGeom>
            <a:avLst/>
            <a:gdLst/>
            <a:ahLst/>
            <a:cxnLst/>
            <a:rect l="0" t="0" r="0" b="0"/>
            <a:pathLst>
              <a:path w="92572" h="68293">
                <a:moveTo>
                  <a:pt x="29757" y="16996"/>
                </a:moveTo>
                <a:lnTo>
                  <a:pt x="43410" y="16996"/>
                </a:lnTo>
                <a:lnTo>
                  <a:pt x="47431" y="17949"/>
                </a:lnTo>
                <a:lnTo>
                  <a:pt x="50112" y="19536"/>
                </a:lnTo>
                <a:lnTo>
                  <a:pt x="51900" y="21547"/>
                </a:lnTo>
                <a:lnTo>
                  <a:pt x="53091" y="23840"/>
                </a:lnTo>
                <a:lnTo>
                  <a:pt x="53886" y="26321"/>
                </a:lnTo>
                <a:lnTo>
                  <a:pt x="55160" y="32597"/>
                </a:lnTo>
                <a:lnTo>
                  <a:pt x="54313" y="35016"/>
                </a:lnTo>
                <a:lnTo>
                  <a:pt x="52795" y="38535"/>
                </a:lnTo>
                <a:lnTo>
                  <a:pt x="50831" y="42785"/>
                </a:lnTo>
                <a:lnTo>
                  <a:pt x="47616" y="45619"/>
                </a:lnTo>
                <a:lnTo>
                  <a:pt x="43568" y="47508"/>
                </a:lnTo>
                <a:lnTo>
                  <a:pt x="38965" y="48768"/>
                </a:lnTo>
                <a:lnTo>
                  <a:pt x="34943" y="49607"/>
                </a:lnTo>
                <a:lnTo>
                  <a:pt x="31309" y="50166"/>
                </a:lnTo>
                <a:lnTo>
                  <a:pt x="27935" y="50540"/>
                </a:lnTo>
                <a:lnTo>
                  <a:pt x="24732" y="50789"/>
                </a:lnTo>
                <a:lnTo>
                  <a:pt x="21644" y="50954"/>
                </a:lnTo>
                <a:lnTo>
                  <a:pt x="14396" y="51221"/>
                </a:lnTo>
                <a:lnTo>
                  <a:pt x="12849" y="49337"/>
                </a:lnTo>
                <a:lnTo>
                  <a:pt x="10865" y="46177"/>
                </a:lnTo>
                <a:lnTo>
                  <a:pt x="8590" y="42165"/>
                </a:lnTo>
                <a:lnTo>
                  <a:pt x="6121" y="38538"/>
                </a:lnTo>
                <a:lnTo>
                  <a:pt x="3522" y="35167"/>
                </a:lnTo>
                <a:lnTo>
                  <a:pt x="837" y="31968"/>
                </a:lnTo>
                <a:lnTo>
                  <a:pt x="0" y="28882"/>
                </a:lnTo>
                <a:lnTo>
                  <a:pt x="394" y="25873"/>
                </a:lnTo>
                <a:lnTo>
                  <a:pt x="1609" y="22914"/>
                </a:lnTo>
                <a:lnTo>
                  <a:pt x="3372" y="19989"/>
                </a:lnTo>
                <a:lnTo>
                  <a:pt x="5499" y="17086"/>
                </a:lnTo>
                <a:lnTo>
                  <a:pt x="7871" y="14198"/>
                </a:lnTo>
                <a:lnTo>
                  <a:pt x="10404" y="12274"/>
                </a:lnTo>
                <a:lnTo>
                  <a:pt x="13045" y="10990"/>
                </a:lnTo>
                <a:lnTo>
                  <a:pt x="15758" y="10135"/>
                </a:lnTo>
                <a:lnTo>
                  <a:pt x="18519" y="9564"/>
                </a:lnTo>
                <a:lnTo>
                  <a:pt x="21313" y="9184"/>
                </a:lnTo>
                <a:lnTo>
                  <a:pt x="24127" y="8931"/>
                </a:lnTo>
                <a:lnTo>
                  <a:pt x="27909" y="9714"/>
                </a:lnTo>
                <a:lnTo>
                  <a:pt x="32335" y="11189"/>
                </a:lnTo>
                <a:lnTo>
                  <a:pt x="37191" y="13125"/>
                </a:lnTo>
                <a:lnTo>
                  <a:pt x="42333" y="15368"/>
                </a:lnTo>
                <a:lnTo>
                  <a:pt x="53126" y="20400"/>
                </a:lnTo>
                <a:lnTo>
                  <a:pt x="57719" y="22123"/>
                </a:lnTo>
                <a:lnTo>
                  <a:pt x="61733" y="23271"/>
                </a:lnTo>
                <a:lnTo>
                  <a:pt x="65362" y="24037"/>
                </a:lnTo>
                <a:lnTo>
                  <a:pt x="67781" y="25500"/>
                </a:lnTo>
                <a:lnTo>
                  <a:pt x="69394" y="27428"/>
                </a:lnTo>
                <a:lnTo>
                  <a:pt x="70469" y="29666"/>
                </a:lnTo>
                <a:lnTo>
                  <a:pt x="72139" y="32110"/>
                </a:lnTo>
                <a:lnTo>
                  <a:pt x="74204" y="34692"/>
                </a:lnTo>
                <a:lnTo>
                  <a:pt x="76533" y="37366"/>
                </a:lnTo>
                <a:lnTo>
                  <a:pt x="78086" y="40101"/>
                </a:lnTo>
                <a:lnTo>
                  <a:pt x="79121" y="42877"/>
                </a:lnTo>
                <a:lnTo>
                  <a:pt x="79812" y="45680"/>
                </a:lnTo>
                <a:lnTo>
                  <a:pt x="79319" y="47549"/>
                </a:lnTo>
                <a:lnTo>
                  <a:pt x="78039" y="48794"/>
                </a:lnTo>
                <a:lnTo>
                  <a:pt x="76232" y="49625"/>
                </a:lnTo>
                <a:lnTo>
                  <a:pt x="75028" y="51131"/>
                </a:lnTo>
                <a:lnTo>
                  <a:pt x="74225" y="53088"/>
                </a:lnTo>
                <a:lnTo>
                  <a:pt x="73690" y="55345"/>
                </a:lnTo>
                <a:lnTo>
                  <a:pt x="72381" y="57802"/>
                </a:lnTo>
                <a:lnTo>
                  <a:pt x="70555" y="60393"/>
                </a:lnTo>
                <a:lnTo>
                  <a:pt x="68386" y="63072"/>
                </a:lnTo>
                <a:lnTo>
                  <a:pt x="65987" y="64859"/>
                </a:lnTo>
                <a:lnTo>
                  <a:pt x="63435" y="66049"/>
                </a:lnTo>
                <a:lnTo>
                  <a:pt x="60782" y="66843"/>
                </a:lnTo>
                <a:lnTo>
                  <a:pt x="57108" y="67373"/>
                </a:lnTo>
                <a:lnTo>
                  <a:pt x="52753" y="67725"/>
                </a:lnTo>
                <a:lnTo>
                  <a:pt x="43788" y="68118"/>
                </a:lnTo>
                <a:lnTo>
                  <a:pt x="36628" y="68292"/>
                </a:lnTo>
                <a:lnTo>
                  <a:pt x="33385" y="67386"/>
                </a:lnTo>
                <a:lnTo>
                  <a:pt x="30271" y="65829"/>
                </a:lnTo>
                <a:lnTo>
                  <a:pt x="22980" y="61038"/>
                </a:lnTo>
                <a:lnTo>
                  <a:pt x="21429" y="59693"/>
                </a:lnTo>
                <a:lnTo>
                  <a:pt x="19442" y="57843"/>
                </a:lnTo>
                <a:lnTo>
                  <a:pt x="17166" y="55657"/>
                </a:lnTo>
                <a:lnTo>
                  <a:pt x="15648" y="53248"/>
                </a:lnTo>
                <a:lnTo>
                  <a:pt x="14636" y="50689"/>
                </a:lnTo>
                <a:lnTo>
                  <a:pt x="13961" y="48031"/>
                </a:lnTo>
                <a:lnTo>
                  <a:pt x="13511" y="45306"/>
                </a:lnTo>
                <a:lnTo>
                  <a:pt x="13211" y="42537"/>
                </a:lnTo>
                <a:lnTo>
                  <a:pt x="13012" y="39738"/>
                </a:lnTo>
                <a:lnTo>
                  <a:pt x="12879" y="36920"/>
                </a:lnTo>
                <a:lnTo>
                  <a:pt x="12730" y="31249"/>
                </a:lnTo>
                <a:lnTo>
                  <a:pt x="13643" y="28403"/>
                </a:lnTo>
                <a:lnTo>
                  <a:pt x="15204" y="25553"/>
                </a:lnTo>
                <a:lnTo>
                  <a:pt x="17198" y="22701"/>
                </a:lnTo>
                <a:lnTo>
                  <a:pt x="19479" y="19847"/>
                </a:lnTo>
                <a:lnTo>
                  <a:pt x="21953" y="16992"/>
                </a:lnTo>
                <a:lnTo>
                  <a:pt x="24554" y="14136"/>
                </a:lnTo>
                <a:lnTo>
                  <a:pt x="29985" y="8422"/>
                </a:lnTo>
                <a:lnTo>
                  <a:pt x="32767" y="5565"/>
                </a:lnTo>
                <a:lnTo>
                  <a:pt x="35573" y="3660"/>
                </a:lnTo>
                <a:lnTo>
                  <a:pt x="38397" y="2391"/>
                </a:lnTo>
                <a:lnTo>
                  <a:pt x="41232" y="1544"/>
                </a:lnTo>
                <a:lnTo>
                  <a:pt x="44074" y="980"/>
                </a:lnTo>
                <a:lnTo>
                  <a:pt x="46922" y="604"/>
                </a:lnTo>
                <a:lnTo>
                  <a:pt x="49773" y="353"/>
                </a:lnTo>
                <a:lnTo>
                  <a:pt x="53578" y="186"/>
                </a:lnTo>
                <a:lnTo>
                  <a:pt x="62887" y="0"/>
                </a:lnTo>
                <a:lnTo>
                  <a:pt x="68036" y="902"/>
                </a:lnTo>
                <a:lnTo>
                  <a:pt x="73374" y="2457"/>
                </a:lnTo>
                <a:lnTo>
                  <a:pt x="78837" y="4446"/>
                </a:lnTo>
                <a:lnTo>
                  <a:pt x="83432" y="6725"/>
                </a:lnTo>
                <a:lnTo>
                  <a:pt x="87448" y="9196"/>
                </a:lnTo>
                <a:lnTo>
                  <a:pt x="91078" y="11796"/>
                </a:lnTo>
                <a:lnTo>
                  <a:pt x="92545" y="13529"/>
                </a:lnTo>
                <a:lnTo>
                  <a:pt x="92571" y="14685"/>
                </a:lnTo>
                <a:lnTo>
                  <a:pt x="91635" y="15455"/>
                </a:lnTo>
                <a:lnTo>
                  <a:pt x="90059" y="17874"/>
                </a:lnTo>
                <a:lnTo>
                  <a:pt x="88056" y="21391"/>
                </a:lnTo>
                <a:lnTo>
                  <a:pt x="85768" y="25641"/>
                </a:lnTo>
                <a:lnTo>
                  <a:pt x="83290" y="29427"/>
                </a:lnTo>
                <a:lnTo>
                  <a:pt x="80686" y="32904"/>
                </a:lnTo>
                <a:lnTo>
                  <a:pt x="77997" y="36174"/>
                </a:lnTo>
                <a:lnTo>
                  <a:pt x="76205" y="39306"/>
                </a:lnTo>
                <a:lnTo>
                  <a:pt x="75010" y="42347"/>
                </a:lnTo>
                <a:lnTo>
                  <a:pt x="74213" y="45327"/>
                </a:lnTo>
                <a:lnTo>
                  <a:pt x="72730" y="47313"/>
                </a:lnTo>
                <a:lnTo>
                  <a:pt x="70788" y="48637"/>
                </a:lnTo>
                <a:lnTo>
                  <a:pt x="68541" y="49520"/>
                </a:lnTo>
                <a:lnTo>
                  <a:pt x="66090" y="50109"/>
                </a:lnTo>
                <a:lnTo>
                  <a:pt x="63505" y="50501"/>
                </a:lnTo>
                <a:lnTo>
                  <a:pt x="60828" y="50763"/>
                </a:lnTo>
                <a:lnTo>
                  <a:pt x="57138" y="50937"/>
                </a:lnTo>
                <a:lnTo>
                  <a:pt x="47959" y="51131"/>
                </a:lnTo>
                <a:lnTo>
                  <a:pt x="43797" y="50230"/>
                </a:lnTo>
                <a:lnTo>
                  <a:pt x="40069" y="48677"/>
                </a:lnTo>
                <a:lnTo>
                  <a:pt x="31794" y="43892"/>
                </a:lnTo>
                <a:lnTo>
                  <a:pt x="30162" y="43499"/>
                </a:lnTo>
                <a:lnTo>
                  <a:pt x="28123" y="43237"/>
                </a:lnTo>
                <a:lnTo>
                  <a:pt x="21185" y="427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55"/>
          <p:cNvSpPr/>
          <p:nvPr/>
        </p:nvSpPr>
        <p:spPr>
          <a:xfrm>
            <a:off x="6166484" y="4723447"/>
            <a:ext cx="66890" cy="67745"/>
          </a:xfrm>
          <a:custGeom>
            <a:avLst/>
            <a:gdLst/>
            <a:ahLst/>
            <a:cxnLst/>
            <a:rect l="0" t="0" r="0" b="0"/>
            <a:pathLst>
              <a:path w="66890" h="67745">
                <a:moveTo>
                  <a:pt x="0" y="0"/>
                </a:moveTo>
                <a:lnTo>
                  <a:pt x="22755" y="0"/>
                </a:lnTo>
                <a:lnTo>
                  <a:pt x="29457" y="953"/>
                </a:lnTo>
                <a:lnTo>
                  <a:pt x="33926" y="2540"/>
                </a:lnTo>
                <a:lnTo>
                  <a:pt x="36905" y="4551"/>
                </a:lnTo>
                <a:lnTo>
                  <a:pt x="39844" y="5892"/>
                </a:lnTo>
                <a:lnTo>
                  <a:pt x="42755" y="6785"/>
                </a:lnTo>
                <a:lnTo>
                  <a:pt x="45649" y="7381"/>
                </a:lnTo>
                <a:lnTo>
                  <a:pt x="47578" y="9683"/>
                </a:lnTo>
                <a:lnTo>
                  <a:pt x="48864" y="13123"/>
                </a:lnTo>
                <a:lnTo>
                  <a:pt x="49721" y="17321"/>
                </a:lnTo>
                <a:lnTo>
                  <a:pt x="50292" y="23930"/>
                </a:lnTo>
                <a:lnTo>
                  <a:pt x="50674" y="32146"/>
                </a:lnTo>
                <a:lnTo>
                  <a:pt x="50927" y="41433"/>
                </a:lnTo>
                <a:lnTo>
                  <a:pt x="50145" y="48577"/>
                </a:lnTo>
                <a:lnTo>
                  <a:pt x="48670" y="54292"/>
                </a:lnTo>
                <a:lnTo>
                  <a:pt x="46734" y="59055"/>
                </a:lnTo>
                <a:lnTo>
                  <a:pt x="44491" y="62230"/>
                </a:lnTo>
                <a:lnTo>
                  <a:pt x="42044" y="64347"/>
                </a:lnTo>
                <a:lnTo>
                  <a:pt x="39460" y="65758"/>
                </a:lnTo>
                <a:lnTo>
                  <a:pt x="36784" y="66698"/>
                </a:lnTo>
                <a:lnTo>
                  <a:pt x="34048" y="67326"/>
                </a:lnTo>
                <a:lnTo>
                  <a:pt x="31271" y="67744"/>
                </a:lnTo>
                <a:lnTo>
                  <a:pt x="29420" y="67070"/>
                </a:lnTo>
                <a:lnTo>
                  <a:pt x="28186" y="65668"/>
                </a:lnTo>
                <a:lnTo>
                  <a:pt x="27363" y="63782"/>
                </a:lnTo>
                <a:lnTo>
                  <a:pt x="24910" y="62524"/>
                </a:lnTo>
                <a:lnTo>
                  <a:pt x="21370" y="61685"/>
                </a:lnTo>
                <a:lnTo>
                  <a:pt x="17104" y="61126"/>
                </a:lnTo>
                <a:lnTo>
                  <a:pt x="14260" y="59801"/>
                </a:lnTo>
                <a:lnTo>
                  <a:pt x="12365" y="57965"/>
                </a:lnTo>
                <a:lnTo>
                  <a:pt x="11101" y="55788"/>
                </a:lnTo>
                <a:lnTo>
                  <a:pt x="9306" y="53385"/>
                </a:lnTo>
                <a:lnTo>
                  <a:pt x="7156" y="50830"/>
                </a:lnTo>
                <a:lnTo>
                  <a:pt x="4771" y="48174"/>
                </a:lnTo>
                <a:lnTo>
                  <a:pt x="3181" y="45451"/>
                </a:lnTo>
                <a:lnTo>
                  <a:pt x="2121" y="42683"/>
                </a:lnTo>
                <a:lnTo>
                  <a:pt x="1414" y="39885"/>
                </a:lnTo>
                <a:lnTo>
                  <a:pt x="1896" y="37068"/>
                </a:lnTo>
                <a:lnTo>
                  <a:pt x="3169" y="34237"/>
                </a:lnTo>
                <a:lnTo>
                  <a:pt x="4970" y="31397"/>
                </a:lnTo>
                <a:lnTo>
                  <a:pt x="7124" y="28551"/>
                </a:lnTo>
                <a:lnTo>
                  <a:pt x="9512" y="25702"/>
                </a:lnTo>
                <a:lnTo>
                  <a:pt x="12056" y="22850"/>
                </a:lnTo>
                <a:lnTo>
                  <a:pt x="14705" y="20948"/>
                </a:lnTo>
                <a:lnTo>
                  <a:pt x="17424" y="19681"/>
                </a:lnTo>
                <a:lnTo>
                  <a:pt x="20189" y="18835"/>
                </a:lnTo>
                <a:lnTo>
                  <a:pt x="22984" y="19224"/>
                </a:lnTo>
                <a:lnTo>
                  <a:pt x="25801" y="20436"/>
                </a:lnTo>
                <a:lnTo>
                  <a:pt x="28630" y="22197"/>
                </a:lnTo>
                <a:lnTo>
                  <a:pt x="32422" y="24323"/>
                </a:lnTo>
                <a:lnTo>
                  <a:pt x="41715" y="29225"/>
                </a:lnTo>
                <a:lnTo>
                  <a:pt x="44955" y="31866"/>
                </a:lnTo>
                <a:lnTo>
                  <a:pt x="47115" y="34579"/>
                </a:lnTo>
                <a:lnTo>
                  <a:pt x="48556" y="37340"/>
                </a:lnTo>
                <a:lnTo>
                  <a:pt x="49515" y="40133"/>
                </a:lnTo>
                <a:lnTo>
                  <a:pt x="50156" y="42948"/>
                </a:lnTo>
                <a:lnTo>
                  <a:pt x="51183" y="49759"/>
                </a:lnTo>
                <a:lnTo>
                  <a:pt x="51267" y="51270"/>
                </a:lnTo>
                <a:lnTo>
                  <a:pt x="51361" y="55489"/>
                </a:lnTo>
                <a:lnTo>
                  <a:pt x="49481" y="56995"/>
                </a:lnTo>
                <a:lnTo>
                  <a:pt x="46323" y="57999"/>
                </a:lnTo>
                <a:lnTo>
                  <a:pt x="36667" y="59611"/>
                </a:lnTo>
                <a:lnTo>
                  <a:pt x="34923" y="58790"/>
                </a:lnTo>
                <a:lnTo>
                  <a:pt x="32806" y="57292"/>
                </a:lnTo>
                <a:lnTo>
                  <a:pt x="30444" y="55339"/>
                </a:lnTo>
                <a:lnTo>
                  <a:pt x="28869" y="53085"/>
                </a:lnTo>
                <a:lnTo>
                  <a:pt x="27819" y="50630"/>
                </a:lnTo>
                <a:lnTo>
                  <a:pt x="27118" y="48041"/>
                </a:lnTo>
                <a:lnTo>
                  <a:pt x="23800" y="37544"/>
                </a:lnTo>
                <a:lnTo>
                  <a:pt x="21582" y="30745"/>
                </a:lnTo>
                <a:lnTo>
                  <a:pt x="20103" y="25259"/>
                </a:lnTo>
                <a:lnTo>
                  <a:pt x="19117" y="20649"/>
                </a:lnTo>
                <a:lnTo>
                  <a:pt x="18460" y="16624"/>
                </a:lnTo>
                <a:lnTo>
                  <a:pt x="18975" y="12987"/>
                </a:lnTo>
                <a:lnTo>
                  <a:pt x="20270" y="9611"/>
                </a:lnTo>
                <a:lnTo>
                  <a:pt x="22086" y="6408"/>
                </a:lnTo>
                <a:lnTo>
                  <a:pt x="24249" y="4272"/>
                </a:lnTo>
                <a:lnTo>
                  <a:pt x="26644" y="2848"/>
                </a:lnTo>
                <a:lnTo>
                  <a:pt x="29193" y="1899"/>
                </a:lnTo>
                <a:lnTo>
                  <a:pt x="31845" y="1266"/>
                </a:lnTo>
                <a:lnTo>
                  <a:pt x="34565" y="844"/>
                </a:lnTo>
                <a:lnTo>
                  <a:pt x="37331" y="563"/>
                </a:lnTo>
                <a:lnTo>
                  <a:pt x="40128" y="375"/>
                </a:lnTo>
                <a:lnTo>
                  <a:pt x="42945" y="250"/>
                </a:lnTo>
                <a:lnTo>
                  <a:pt x="48614" y="111"/>
                </a:lnTo>
                <a:lnTo>
                  <a:pt x="54309" y="49"/>
                </a:lnTo>
                <a:lnTo>
                  <a:pt x="57161" y="985"/>
                </a:lnTo>
                <a:lnTo>
                  <a:pt x="60015" y="2562"/>
                </a:lnTo>
                <a:lnTo>
                  <a:pt x="66889" y="7385"/>
                </a:lnTo>
                <a:lnTo>
                  <a:pt x="66500" y="8734"/>
                </a:lnTo>
                <a:lnTo>
                  <a:pt x="65289" y="10585"/>
                </a:lnTo>
                <a:lnTo>
                  <a:pt x="63528" y="12772"/>
                </a:lnTo>
                <a:lnTo>
                  <a:pt x="61402" y="15182"/>
                </a:lnTo>
                <a:lnTo>
                  <a:pt x="59033" y="17741"/>
                </a:lnTo>
                <a:lnTo>
                  <a:pt x="51147" y="25894"/>
                </a:lnTo>
                <a:lnTo>
                  <a:pt x="42863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6"/>
          <p:cNvSpPr/>
          <p:nvPr/>
        </p:nvSpPr>
        <p:spPr>
          <a:xfrm>
            <a:off x="5746432" y="5375519"/>
            <a:ext cx="75722" cy="85119"/>
          </a:xfrm>
          <a:custGeom>
            <a:avLst/>
            <a:gdLst/>
            <a:ahLst/>
            <a:cxnLst/>
            <a:rect l="0" t="0" r="0" b="0"/>
            <a:pathLst>
              <a:path w="75722" h="85119">
                <a:moveTo>
                  <a:pt x="42863" y="50873"/>
                </a:moveTo>
                <a:lnTo>
                  <a:pt x="47413" y="41772"/>
                </a:lnTo>
                <a:lnTo>
                  <a:pt x="50659" y="39090"/>
                </a:lnTo>
                <a:lnTo>
                  <a:pt x="54728" y="37303"/>
                </a:lnTo>
                <a:lnTo>
                  <a:pt x="65843" y="34434"/>
                </a:lnTo>
                <a:lnTo>
                  <a:pt x="67708" y="35151"/>
                </a:lnTo>
                <a:lnTo>
                  <a:pt x="69904" y="36582"/>
                </a:lnTo>
                <a:lnTo>
                  <a:pt x="75721" y="41171"/>
                </a:lnTo>
                <a:lnTo>
                  <a:pt x="75245" y="43453"/>
                </a:lnTo>
                <a:lnTo>
                  <a:pt x="73976" y="46879"/>
                </a:lnTo>
                <a:lnTo>
                  <a:pt x="72177" y="51068"/>
                </a:lnTo>
                <a:lnTo>
                  <a:pt x="70978" y="54813"/>
                </a:lnTo>
                <a:lnTo>
                  <a:pt x="70179" y="58262"/>
                </a:lnTo>
                <a:lnTo>
                  <a:pt x="69646" y="61514"/>
                </a:lnTo>
                <a:lnTo>
                  <a:pt x="68338" y="64634"/>
                </a:lnTo>
                <a:lnTo>
                  <a:pt x="66514" y="67668"/>
                </a:lnTo>
                <a:lnTo>
                  <a:pt x="64345" y="70642"/>
                </a:lnTo>
                <a:lnTo>
                  <a:pt x="61947" y="72625"/>
                </a:lnTo>
                <a:lnTo>
                  <a:pt x="59395" y="73947"/>
                </a:lnTo>
                <a:lnTo>
                  <a:pt x="56742" y="74828"/>
                </a:lnTo>
                <a:lnTo>
                  <a:pt x="54021" y="75416"/>
                </a:lnTo>
                <a:lnTo>
                  <a:pt x="51254" y="75807"/>
                </a:lnTo>
                <a:lnTo>
                  <a:pt x="48457" y="76068"/>
                </a:lnTo>
                <a:lnTo>
                  <a:pt x="45639" y="76243"/>
                </a:lnTo>
                <a:lnTo>
                  <a:pt x="39970" y="76436"/>
                </a:lnTo>
                <a:lnTo>
                  <a:pt x="31422" y="76545"/>
                </a:lnTo>
                <a:lnTo>
                  <a:pt x="29520" y="75607"/>
                </a:lnTo>
                <a:lnTo>
                  <a:pt x="28253" y="74030"/>
                </a:lnTo>
                <a:lnTo>
                  <a:pt x="27407" y="72027"/>
                </a:lnTo>
                <a:lnTo>
                  <a:pt x="26845" y="69738"/>
                </a:lnTo>
                <a:lnTo>
                  <a:pt x="26469" y="67260"/>
                </a:lnTo>
                <a:lnTo>
                  <a:pt x="26218" y="64655"/>
                </a:lnTo>
                <a:lnTo>
                  <a:pt x="26051" y="60061"/>
                </a:lnTo>
                <a:lnTo>
                  <a:pt x="25866" y="47337"/>
                </a:lnTo>
                <a:lnTo>
                  <a:pt x="26769" y="40895"/>
                </a:lnTo>
                <a:lnTo>
                  <a:pt x="28324" y="34696"/>
                </a:lnTo>
                <a:lnTo>
                  <a:pt x="30313" y="28658"/>
                </a:lnTo>
                <a:lnTo>
                  <a:pt x="32591" y="24633"/>
                </a:lnTo>
                <a:lnTo>
                  <a:pt x="35062" y="21950"/>
                </a:lnTo>
                <a:lnTo>
                  <a:pt x="37662" y="20161"/>
                </a:lnTo>
                <a:lnTo>
                  <a:pt x="40348" y="18968"/>
                </a:lnTo>
                <a:lnTo>
                  <a:pt x="43091" y="18173"/>
                </a:lnTo>
                <a:lnTo>
                  <a:pt x="45872" y="17643"/>
                </a:lnTo>
                <a:lnTo>
                  <a:pt x="48679" y="18242"/>
                </a:lnTo>
                <a:lnTo>
                  <a:pt x="51503" y="19594"/>
                </a:lnTo>
                <a:lnTo>
                  <a:pt x="58328" y="24058"/>
                </a:lnTo>
                <a:lnTo>
                  <a:pt x="59840" y="26328"/>
                </a:lnTo>
                <a:lnTo>
                  <a:pt x="61801" y="29747"/>
                </a:lnTo>
                <a:lnTo>
                  <a:pt x="64061" y="33932"/>
                </a:lnTo>
                <a:lnTo>
                  <a:pt x="65567" y="37674"/>
                </a:lnTo>
                <a:lnTo>
                  <a:pt x="66571" y="41121"/>
                </a:lnTo>
                <a:lnTo>
                  <a:pt x="67241" y="44372"/>
                </a:lnTo>
                <a:lnTo>
                  <a:pt x="66735" y="48444"/>
                </a:lnTo>
                <a:lnTo>
                  <a:pt x="65445" y="53064"/>
                </a:lnTo>
                <a:lnTo>
                  <a:pt x="61082" y="65064"/>
                </a:lnTo>
                <a:lnTo>
                  <a:pt x="58819" y="66049"/>
                </a:lnTo>
                <a:lnTo>
                  <a:pt x="55405" y="66705"/>
                </a:lnTo>
                <a:lnTo>
                  <a:pt x="51224" y="67143"/>
                </a:lnTo>
                <a:lnTo>
                  <a:pt x="48437" y="66482"/>
                </a:lnTo>
                <a:lnTo>
                  <a:pt x="46579" y="65089"/>
                </a:lnTo>
                <a:lnTo>
                  <a:pt x="45340" y="63208"/>
                </a:lnTo>
                <a:lnTo>
                  <a:pt x="43562" y="61954"/>
                </a:lnTo>
                <a:lnTo>
                  <a:pt x="41424" y="61118"/>
                </a:lnTo>
                <a:lnTo>
                  <a:pt x="39046" y="60560"/>
                </a:lnTo>
                <a:lnTo>
                  <a:pt x="36508" y="59236"/>
                </a:lnTo>
                <a:lnTo>
                  <a:pt x="33864" y="57401"/>
                </a:lnTo>
                <a:lnTo>
                  <a:pt x="31148" y="55225"/>
                </a:lnTo>
                <a:lnTo>
                  <a:pt x="29338" y="52822"/>
                </a:lnTo>
                <a:lnTo>
                  <a:pt x="28131" y="50267"/>
                </a:lnTo>
                <a:lnTo>
                  <a:pt x="27327" y="47612"/>
                </a:lnTo>
                <a:lnTo>
                  <a:pt x="27743" y="43937"/>
                </a:lnTo>
                <a:lnTo>
                  <a:pt x="28973" y="39581"/>
                </a:lnTo>
                <a:lnTo>
                  <a:pt x="30745" y="34773"/>
                </a:lnTo>
                <a:lnTo>
                  <a:pt x="31926" y="30614"/>
                </a:lnTo>
                <a:lnTo>
                  <a:pt x="32715" y="26890"/>
                </a:lnTo>
                <a:lnTo>
                  <a:pt x="33240" y="23454"/>
                </a:lnTo>
                <a:lnTo>
                  <a:pt x="33590" y="22116"/>
                </a:lnTo>
                <a:lnTo>
                  <a:pt x="33823" y="22177"/>
                </a:lnTo>
                <a:lnTo>
                  <a:pt x="34083" y="24785"/>
                </a:lnTo>
                <a:lnTo>
                  <a:pt x="34198" y="29118"/>
                </a:lnTo>
                <a:lnTo>
                  <a:pt x="34263" y="36913"/>
                </a:lnTo>
                <a:lnTo>
                  <a:pt x="33319" y="39662"/>
                </a:lnTo>
                <a:lnTo>
                  <a:pt x="31738" y="42446"/>
                </a:lnTo>
                <a:lnTo>
                  <a:pt x="26907" y="49208"/>
                </a:lnTo>
                <a:lnTo>
                  <a:pt x="25558" y="50716"/>
                </a:lnTo>
                <a:lnTo>
                  <a:pt x="18441" y="58108"/>
                </a:lnTo>
                <a:lnTo>
                  <a:pt x="17056" y="58554"/>
                </a:lnTo>
                <a:lnTo>
                  <a:pt x="15181" y="58851"/>
                </a:lnTo>
                <a:lnTo>
                  <a:pt x="9878" y="59328"/>
                </a:lnTo>
                <a:lnTo>
                  <a:pt x="8490" y="58415"/>
                </a:lnTo>
                <a:lnTo>
                  <a:pt x="6612" y="56854"/>
                </a:lnTo>
                <a:lnTo>
                  <a:pt x="4409" y="54860"/>
                </a:lnTo>
                <a:lnTo>
                  <a:pt x="2939" y="52578"/>
                </a:lnTo>
                <a:lnTo>
                  <a:pt x="1960" y="50105"/>
                </a:lnTo>
                <a:lnTo>
                  <a:pt x="1307" y="47503"/>
                </a:lnTo>
                <a:lnTo>
                  <a:pt x="1824" y="42912"/>
                </a:lnTo>
                <a:lnTo>
                  <a:pt x="3120" y="36993"/>
                </a:lnTo>
                <a:lnTo>
                  <a:pt x="4938" y="30190"/>
                </a:lnTo>
                <a:lnTo>
                  <a:pt x="6149" y="24702"/>
                </a:lnTo>
                <a:lnTo>
                  <a:pt x="6957" y="20091"/>
                </a:lnTo>
                <a:lnTo>
                  <a:pt x="7496" y="16063"/>
                </a:lnTo>
                <a:lnTo>
                  <a:pt x="9760" y="12427"/>
                </a:lnTo>
                <a:lnTo>
                  <a:pt x="13174" y="9050"/>
                </a:lnTo>
                <a:lnTo>
                  <a:pt x="23240" y="1337"/>
                </a:lnTo>
                <a:lnTo>
                  <a:pt x="25018" y="704"/>
                </a:lnTo>
                <a:lnTo>
                  <a:pt x="27156" y="282"/>
                </a:lnTo>
                <a:lnTo>
                  <a:pt x="29534" y="0"/>
                </a:lnTo>
                <a:lnTo>
                  <a:pt x="32072" y="766"/>
                </a:lnTo>
                <a:lnTo>
                  <a:pt x="34717" y="2228"/>
                </a:lnTo>
                <a:lnTo>
                  <a:pt x="37432" y="4156"/>
                </a:lnTo>
                <a:lnTo>
                  <a:pt x="40195" y="9251"/>
                </a:lnTo>
                <a:lnTo>
                  <a:pt x="42989" y="16458"/>
                </a:lnTo>
                <a:lnTo>
                  <a:pt x="45805" y="25072"/>
                </a:lnTo>
                <a:lnTo>
                  <a:pt x="47681" y="34625"/>
                </a:lnTo>
                <a:lnTo>
                  <a:pt x="48932" y="44804"/>
                </a:lnTo>
                <a:lnTo>
                  <a:pt x="50941" y="70311"/>
                </a:lnTo>
                <a:lnTo>
                  <a:pt x="50153" y="73357"/>
                </a:lnTo>
                <a:lnTo>
                  <a:pt x="48675" y="76340"/>
                </a:lnTo>
                <a:lnTo>
                  <a:pt x="46738" y="79281"/>
                </a:lnTo>
                <a:lnTo>
                  <a:pt x="44493" y="81242"/>
                </a:lnTo>
                <a:lnTo>
                  <a:pt x="42045" y="82549"/>
                </a:lnTo>
                <a:lnTo>
                  <a:pt x="39460" y="83420"/>
                </a:lnTo>
                <a:lnTo>
                  <a:pt x="36784" y="84001"/>
                </a:lnTo>
                <a:lnTo>
                  <a:pt x="34048" y="84389"/>
                </a:lnTo>
                <a:lnTo>
                  <a:pt x="31271" y="84647"/>
                </a:lnTo>
                <a:lnTo>
                  <a:pt x="28468" y="84819"/>
                </a:lnTo>
                <a:lnTo>
                  <a:pt x="22813" y="85010"/>
                </a:lnTo>
                <a:lnTo>
                  <a:pt x="14274" y="85118"/>
                </a:lnTo>
                <a:lnTo>
                  <a:pt x="12373" y="84181"/>
                </a:lnTo>
                <a:lnTo>
                  <a:pt x="11106" y="82603"/>
                </a:lnTo>
                <a:lnTo>
                  <a:pt x="10262" y="80599"/>
                </a:lnTo>
                <a:lnTo>
                  <a:pt x="6784" y="73292"/>
                </a:lnTo>
                <a:lnTo>
                  <a:pt x="4522" y="68677"/>
                </a:lnTo>
                <a:lnTo>
                  <a:pt x="3968" y="61790"/>
                </a:lnTo>
                <a:lnTo>
                  <a:pt x="4550" y="53388"/>
                </a:lnTo>
                <a:lnTo>
                  <a:pt x="5891" y="43978"/>
                </a:lnTo>
                <a:lnTo>
                  <a:pt x="7738" y="35799"/>
                </a:lnTo>
                <a:lnTo>
                  <a:pt x="9921" y="28441"/>
                </a:lnTo>
                <a:lnTo>
                  <a:pt x="12329" y="21631"/>
                </a:lnTo>
                <a:lnTo>
                  <a:pt x="14887" y="17090"/>
                </a:lnTo>
                <a:lnTo>
                  <a:pt x="17545" y="14064"/>
                </a:lnTo>
                <a:lnTo>
                  <a:pt x="24103" y="9207"/>
                </a:lnTo>
                <a:lnTo>
                  <a:pt x="25593" y="8808"/>
                </a:lnTo>
                <a:lnTo>
                  <a:pt x="27540" y="8542"/>
                </a:lnTo>
                <a:lnTo>
                  <a:pt x="32957" y="8116"/>
                </a:lnTo>
                <a:lnTo>
                  <a:pt x="33401" y="9033"/>
                </a:lnTo>
                <a:lnTo>
                  <a:pt x="33698" y="10597"/>
                </a:lnTo>
                <a:lnTo>
                  <a:pt x="33895" y="12592"/>
                </a:lnTo>
                <a:lnTo>
                  <a:pt x="34027" y="14875"/>
                </a:lnTo>
                <a:lnTo>
                  <a:pt x="34173" y="19952"/>
                </a:lnTo>
                <a:lnTo>
                  <a:pt x="33260" y="23591"/>
                </a:lnTo>
                <a:lnTo>
                  <a:pt x="31698" y="27923"/>
                </a:lnTo>
                <a:lnTo>
                  <a:pt x="29704" y="32716"/>
                </a:lnTo>
                <a:lnTo>
                  <a:pt x="27423" y="36863"/>
                </a:lnTo>
                <a:lnTo>
                  <a:pt x="24949" y="40581"/>
                </a:lnTo>
                <a:lnTo>
                  <a:pt x="22348" y="44012"/>
                </a:lnTo>
                <a:lnTo>
                  <a:pt x="19661" y="47251"/>
                </a:lnTo>
                <a:lnTo>
                  <a:pt x="16917" y="50364"/>
                </a:lnTo>
                <a:lnTo>
                  <a:pt x="0" y="594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7"/>
          <p:cNvSpPr/>
          <p:nvPr/>
        </p:nvSpPr>
        <p:spPr>
          <a:xfrm>
            <a:off x="5643562" y="1817370"/>
            <a:ext cx="1663066" cy="3831908"/>
          </a:xfrm>
          <a:custGeom>
            <a:avLst/>
            <a:gdLst/>
            <a:ahLst/>
            <a:cxnLst/>
            <a:rect l="0" t="0" r="0" b="0"/>
            <a:pathLst>
              <a:path w="1663066" h="3831908">
                <a:moveTo>
                  <a:pt x="0" y="3831907"/>
                </a:moveTo>
                <a:lnTo>
                  <a:pt x="0" y="3822806"/>
                </a:lnTo>
                <a:lnTo>
                  <a:pt x="953" y="3819172"/>
                </a:lnTo>
                <a:lnTo>
                  <a:pt x="4551" y="3812594"/>
                </a:lnTo>
                <a:lnTo>
                  <a:pt x="19561" y="3794720"/>
                </a:lnTo>
                <a:lnTo>
                  <a:pt x="27041" y="3781029"/>
                </a:lnTo>
                <a:lnTo>
                  <a:pt x="29458" y="3777986"/>
                </a:lnTo>
                <a:lnTo>
                  <a:pt x="32142" y="3772064"/>
                </a:lnTo>
                <a:lnTo>
                  <a:pt x="32858" y="3769152"/>
                </a:lnTo>
                <a:lnTo>
                  <a:pt x="36194" y="3763376"/>
                </a:lnTo>
                <a:lnTo>
                  <a:pt x="38417" y="3760502"/>
                </a:lnTo>
                <a:lnTo>
                  <a:pt x="40887" y="3754769"/>
                </a:lnTo>
                <a:lnTo>
                  <a:pt x="41546" y="3751907"/>
                </a:lnTo>
                <a:lnTo>
                  <a:pt x="44817" y="3746186"/>
                </a:lnTo>
                <a:lnTo>
                  <a:pt x="47023" y="3743327"/>
                </a:lnTo>
                <a:lnTo>
                  <a:pt x="49474" y="3737611"/>
                </a:lnTo>
                <a:lnTo>
                  <a:pt x="50128" y="3734753"/>
                </a:lnTo>
                <a:lnTo>
                  <a:pt x="53394" y="3729037"/>
                </a:lnTo>
                <a:lnTo>
                  <a:pt x="55598" y="3726180"/>
                </a:lnTo>
                <a:lnTo>
                  <a:pt x="58048" y="3720465"/>
                </a:lnTo>
                <a:lnTo>
                  <a:pt x="58701" y="3717607"/>
                </a:lnTo>
                <a:lnTo>
                  <a:pt x="61967" y="3711892"/>
                </a:lnTo>
                <a:lnTo>
                  <a:pt x="81991" y="3689032"/>
                </a:lnTo>
                <a:lnTo>
                  <a:pt x="92241" y="3665996"/>
                </a:lnTo>
                <a:lnTo>
                  <a:pt x="99297" y="3655537"/>
                </a:lnTo>
                <a:lnTo>
                  <a:pt x="102764" y="3646405"/>
                </a:lnTo>
                <a:lnTo>
                  <a:pt x="114662" y="3627363"/>
                </a:lnTo>
                <a:lnTo>
                  <a:pt x="134324" y="3582097"/>
                </a:lnTo>
                <a:lnTo>
                  <a:pt x="140027" y="3573878"/>
                </a:lnTo>
                <a:lnTo>
                  <a:pt x="142882" y="3571305"/>
                </a:lnTo>
                <a:lnTo>
                  <a:pt x="145737" y="3569590"/>
                </a:lnTo>
                <a:lnTo>
                  <a:pt x="148593" y="3568446"/>
                </a:lnTo>
                <a:lnTo>
                  <a:pt x="151449" y="3563874"/>
                </a:lnTo>
                <a:lnTo>
                  <a:pt x="160973" y="3541140"/>
                </a:lnTo>
                <a:lnTo>
                  <a:pt x="175695" y="3517967"/>
                </a:lnTo>
                <a:lnTo>
                  <a:pt x="179052" y="3510451"/>
                </a:lnTo>
                <a:lnTo>
                  <a:pt x="201979" y="3475552"/>
                </a:lnTo>
                <a:lnTo>
                  <a:pt x="218897" y="3442338"/>
                </a:lnTo>
                <a:lnTo>
                  <a:pt x="268667" y="3362417"/>
                </a:lnTo>
                <a:lnTo>
                  <a:pt x="272760" y="3350830"/>
                </a:lnTo>
                <a:lnTo>
                  <a:pt x="279467" y="3338952"/>
                </a:lnTo>
                <a:lnTo>
                  <a:pt x="282830" y="3329400"/>
                </a:lnTo>
                <a:lnTo>
                  <a:pt x="290140" y="3319305"/>
                </a:lnTo>
                <a:lnTo>
                  <a:pt x="298047" y="3310106"/>
                </a:lnTo>
                <a:lnTo>
                  <a:pt x="305057" y="3297146"/>
                </a:lnTo>
                <a:lnTo>
                  <a:pt x="312693" y="3276182"/>
                </a:lnTo>
                <a:lnTo>
                  <a:pt x="322187" y="3261265"/>
                </a:lnTo>
                <a:lnTo>
                  <a:pt x="324170" y="3255074"/>
                </a:lnTo>
                <a:lnTo>
                  <a:pt x="325650" y="3253041"/>
                </a:lnTo>
                <a:lnTo>
                  <a:pt x="327590" y="3251687"/>
                </a:lnTo>
                <a:lnTo>
                  <a:pt x="329836" y="3250784"/>
                </a:lnTo>
                <a:lnTo>
                  <a:pt x="337547" y="3244961"/>
                </a:lnTo>
                <a:lnTo>
                  <a:pt x="339332" y="3242490"/>
                </a:lnTo>
                <a:lnTo>
                  <a:pt x="342795" y="3234461"/>
                </a:lnTo>
                <a:lnTo>
                  <a:pt x="348478" y="3226050"/>
                </a:lnTo>
                <a:lnTo>
                  <a:pt x="351538" y="3217525"/>
                </a:lnTo>
                <a:lnTo>
                  <a:pt x="358054" y="3208966"/>
                </a:lnTo>
                <a:lnTo>
                  <a:pt x="363288" y="3203254"/>
                </a:lnTo>
                <a:lnTo>
                  <a:pt x="365064" y="3200398"/>
                </a:lnTo>
                <a:lnTo>
                  <a:pt x="368517" y="3191826"/>
                </a:lnTo>
                <a:lnTo>
                  <a:pt x="374197" y="3183255"/>
                </a:lnTo>
                <a:lnTo>
                  <a:pt x="377256" y="3174682"/>
                </a:lnTo>
                <a:lnTo>
                  <a:pt x="389005" y="3155844"/>
                </a:lnTo>
                <a:lnTo>
                  <a:pt x="391966" y="3147894"/>
                </a:lnTo>
                <a:lnTo>
                  <a:pt x="392756" y="3144441"/>
                </a:lnTo>
                <a:lnTo>
                  <a:pt x="396173" y="3138064"/>
                </a:lnTo>
                <a:lnTo>
                  <a:pt x="398418" y="3135030"/>
                </a:lnTo>
                <a:lnTo>
                  <a:pt x="400912" y="3129119"/>
                </a:lnTo>
                <a:lnTo>
                  <a:pt x="401577" y="3126210"/>
                </a:lnTo>
                <a:lnTo>
                  <a:pt x="429525" y="3071077"/>
                </a:lnTo>
                <a:lnTo>
                  <a:pt x="440233" y="3053393"/>
                </a:lnTo>
                <a:lnTo>
                  <a:pt x="443309" y="3045211"/>
                </a:lnTo>
                <a:lnTo>
                  <a:pt x="445629" y="3037447"/>
                </a:lnTo>
                <a:lnTo>
                  <a:pt x="460296" y="3006785"/>
                </a:lnTo>
                <a:lnTo>
                  <a:pt x="465879" y="2999096"/>
                </a:lnTo>
                <a:lnTo>
                  <a:pt x="467748" y="2994760"/>
                </a:lnTo>
                <a:lnTo>
                  <a:pt x="478723" y="2956240"/>
                </a:lnTo>
                <a:lnTo>
                  <a:pt x="498634" y="2915771"/>
                </a:lnTo>
                <a:lnTo>
                  <a:pt x="501015" y="2912539"/>
                </a:lnTo>
                <a:lnTo>
                  <a:pt x="503661" y="2906409"/>
                </a:lnTo>
                <a:lnTo>
                  <a:pt x="505790" y="2899557"/>
                </a:lnTo>
                <a:lnTo>
                  <a:pt x="527760" y="2842025"/>
                </a:lnTo>
                <a:lnTo>
                  <a:pt x="531341" y="2826668"/>
                </a:lnTo>
                <a:lnTo>
                  <a:pt x="553043" y="2783054"/>
                </a:lnTo>
                <a:lnTo>
                  <a:pt x="565780" y="2747069"/>
                </a:lnTo>
                <a:lnTo>
                  <a:pt x="569911" y="2740792"/>
                </a:lnTo>
                <a:lnTo>
                  <a:pt x="572381" y="2732287"/>
                </a:lnTo>
                <a:lnTo>
                  <a:pt x="574432" y="2722157"/>
                </a:lnTo>
                <a:lnTo>
                  <a:pt x="617114" y="2618529"/>
                </a:lnTo>
                <a:lnTo>
                  <a:pt x="630797" y="2594526"/>
                </a:lnTo>
                <a:lnTo>
                  <a:pt x="634261" y="2584002"/>
                </a:lnTo>
                <a:lnTo>
                  <a:pt x="638446" y="2577830"/>
                </a:lnTo>
                <a:lnTo>
                  <a:pt x="640941" y="2566832"/>
                </a:lnTo>
                <a:lnTo>
                  <a:pt x="643003" y="2553371"/>
                </a:lnTo>
                <a:lnTo>
                  <a:pt x="676499" y="2465651"/>
                </a:lnTo>
                <a:lnTo>
                  <a:pt x="682621" y="2455329"/>
                </a:lnTo>
                <a:lnTo>
                  <a:pt x="684387" y="2449204"/>
                </a:lnTo>
                <a:lnTo>
                  <a:pt x="686473" y="2431621"/>
                </a:lnTo>
                <a:lnTo>
                  <a:pt x="717568" y="2352039"/>
                </a:lnTo>
                <a:lnTo>
                  <a:pt x="734614" y="2297837"/>
                </a:lnTo>
                <a:lnTo>
                  <a:pt x="783815" y="2183853"/>
                </a:lnTo>
                <a:lnTo>
                  <a:pt x="788417" y="2166941"/>
                </a:lnTo>
                <a:lnTo>
                  <a:pt x="823452" y="2078450"/>
                </a:lnTo>
                <a:lnTo>
                  <a:pt x="842992" y="2042839"/>
                </a:lnTo>
                <a:lnTo>
                  <a:pt x="846150" y="2034101"/>
                </a:lnTo>
                <a:lnTo>
                  <a:pt x="846993" y="2030437"/>
                </a:lnTo>
                <a:lnTo>
                  <a:pt x="850469" y="2023826"/>
                </a:lnTo>
                <a:lnTo>
                  <a:pt x="852729" y="2020730"/>
                </a:lnTo>
                <a:lnTo>
                  <a:pt x="855241" y="2012209"/>
                </a:lnTo>
                <a:lnTo>
                  <a:pt x="856854" y="1995768"/>
                </a:lnTo>
                <a:lnTo>
                  <a:pt x="862154" y="1984288"/>
                </a:lnTo>
                <a:lnTo>
                  <a:pt x="868955" y="1971565"/>
                </a:lnTo>
                <a:lnTo>
                  <a:pt x="891669" y="1915869"/>
                </a:lnTo>
                <a:lnTo>
                  <a:pt x="896360" y="1907820"/>
                </a:lnTo>
                <a:lnTo>
                  <a:pt x="906678" y="1879274"/>
                </a:lnTo>
                <a:lnTo>
                  <a:pt x="908090" y="1866827"/>
                </a:lnTo>
                <a:lnTo>
                  <a:pt x="909374" y="1855543"/>
                </a:lnTo>
                <a:lnTo>
                  <a:pt x="919252" y="1816060"/>
                </a:lnTo>
                <a:lnTo>
                  <a:pt x="922906" y="1805358"/>
                </a:lnTo>
                <a:lnTo>
                  <a:pt x="926869" y="1786717"/>
                </a:lnTo>
                <a:lnTo>
                  <a:pt x="941769" y="1742170"/>
                </a:lnTo>
                <a:lnTo>
                  <a:pt x="951190" y="1708093"/>
                </a:lnTo>
                <a:lnTo>
                  <a:pt x="968661" y="1667582"/>
                </a:lnTo>
                <a:lnTo>
                  <a:pt x="982023" y="1649372"/>
                </a:lnTo>
                <a:lnTo>
                  <a:pt x="999185" y="1601669"/>
                </a:lnTo>
                <a:lnTo>
                  <a:pt x="1002247" y="1591962"/>
                </a:lnTo>
                <a:lnTo>
                  <a:pt x="1033479" y="1529099"/>
                </a:lnTo>
                <a:lnTo>
                  <a:pt x="1036148" y="1514680"/>
                </a:lnTo>
                <a:lnTo>
                  <a:pt x="1036773" y="1507264"/>
                </a:lnTo>
                <a:lnTo>
                  <a:pt x="1037892" y="1503952"/>
                </a:lnTo>
                <a:lnTo>
                  <a:pt x="1043065" y="1494741"/>
                </a:lnTo>
                <a:lnTo>
                  <a:pt x="1045974" y="1485979"/>
                </a:lnTo>
                <a:lnTo>
                  <a:pt x="1051492" y="1477351"/>
                </a:lnTo>
                <a:lnTo>
                  <a:pt x="1054503" y="1468762"/>
                </a:lnTo>
                <a:lnTo>
                  <a:pt x="1060052" y="1460184"/>
                </a:lnTo>
                <a:lnTo>
                  <a:pt x="1068624" y="1436193"/>
                </a:lnTo>
                <a:lnTo>
                  <a:pt x="1070256" y="1425390"/>
                </a:lnTo>
                <a:lnTo>
                  <a:pt x="1072597" y="1419843"/>
                </a:lnTo>
                <a:lnTo>
                  <a:pt x="1084961" y="1399791"/>
                </a:lnTo>
                <a:lnTo>
                  <a:pt x="1086210" y="1396109"/>
                </a:lnTo>
                <a:lnTo>
                  <a:pt x="1090137" y="1389478"/>
                </a:lnTo>
                <a:lnTo>
                  <a:pt x="1092518" y="1386376"/>
                </a:lnTo>
                <a:lnTo>
                  <a:pt x="1095163" y="1380389"/>
                </a:lnTo>
                <a:lnTo>
                  <a:pt x="1095870" y="1377459"/>
                </a:lnTo>
                <a:lnTo>
                  <a:pt x="1099193" y="1371664"/>
                </a:lnTo>
                <a:lnTo>
                  <a:pt x="1110867" y="1357321"/>
                </a:lnTo>
                <a:lnTo>
                  <a:pt x="1130261" y="1297293"/>
                </a:lnTo>
                <a:lnTo>
                  <a:pt x="1145163" y="1279992"/>
                </a:lnTo>
                <a:lnTo>
                  <a:pt x="1155292" y="1253362"/>
                </a:lnTo>
                <a:lnTo>
                  <a:pt x="1155957" y="1249912"/>
                </a:lnTo>
                <a:lnTo>
                  <a:pt x="1159236" y="1243539"/>
                </a:lnTo>
                <a:lnTo>
                  <a:pt x="1171832" y="1221950"/>
                </a:lnTo>
                <a:lnTo>
                  <a:pt x="1179271" y="1206503"/>
                </a:lnTo>
                <a:lnTo>
                  <a:pt x="1182851" y="1195470"/>
                </a:lnTo>
                <a:lnTo>
                  <a:pt x="1189521" y="1186169"/>
                </a:lnTo>
                <a:lnTo>
                  <a:pt x="1194791" y="1180284"/>
                </a:lnTo>
                <a:lnTo>
                  <a:pt x="1196577" y="1176428"/>
                </a:lnTo>
                <a:lnTo>
                  <a:pt x="1200044" y="1162853"/>
                </a:lnTo>
                <a:lnTo>
                  <a:pt x="1205728" y="1152375"/>
                </a:lnTo>
                <a:lnTo>
                  <a:pt x="1208788" y="1143237"/>
                </a:lnTo>
                <a:lnTo>
                  <a:pt x="1215303" y="1134498"/>
                </a:lnTo>
                <a:lnTo>
                  <a:pt x="1220537" y="1128743"/>
                </a:lnTo>
                <a:lnTo>
                  <a:pt x="1242843" y="1058452"/>
                </a:lnTo>
                <a:lnTo>
                  <a:pt x="1248572" y="1049051"/>
                </a:lnTo>
                <a:lnTo>
                  <a:pt x="1282751" y="930214"/>
                </a:lnTo>
                <a:lnTo>
                  <a:pt x="1292102" y="901190"/>
                </a:lnTo>
                <a:lnTo>
                  <a:pt x="1316368" y="847409"/>
                </a:lnTo>
                <a:lnTo>
                  <a:pt x="1324216" y="824710"/>
                </a:lnTo>
                <a:lnTo>
                  <a:pt x="1333736" y="809582"/>
                </a:lnTo>
                <a:lnTo>
                  <a:pt x="1337204" y="800369"/>
                </a:lnTo>
                <a:lnTo>
                  <a:pt x="1343840" y="791607"/>
                </a:lnTo>
                <a:lnTo>
                  <a:pt x="1349102" y="785848"/>
                </a:lnTo>
                <a:lnTo>
                  <a:pt x="1350887" y="782978"/>
                </a:lnTo>
                <a:lnTo>
                  <a:pt x="1361032" y="756169"/>
                </a:lnTo>
                <a:lnTo>
                  <a:pt x="1361697" y="752715"/>
                </a:lnTo>
                <a:lnTo>
                  <a:pt x="1364976" y="746337"/>
                </a:lnTo>
                <a:lnTo>
                  <a:pt x="1367184" y="743303"/>
                </a:lnTo>
                <a:lnTo>
                  <a:pt x="1369637" y="737392"/>
                </a:lnTo>
                <a:lnTo>
                  <a:pt x="1370292" y="734482"/>
                </a:lnTo>
                <a:lnTo>
                  <a:pt x="1373559" y="728709"/>
                </a:lnTo>
                <a:lnTo>
                  <a:pt x="1375763" y="725836"/>
                </a:lnTo>
                <a:lnTo>
                  <a:pt x="1378213" y="720103"/>
                </a:lnTo>
                <a:lnTo>
                  <a:pt x="1379786" y="713213"/>
                </a:lnTo>
                <a:lnTo>
                  <a:pt x="1380058" y="702918"/>
                </a:lnTo>
                <a:lnTo>
                  <a:pt x="1381048" y="699117"/>
                </a:lnTo>
                <a:lnTo>
                  <a:pt x="1386942" y="686172"/>
                </a:lnTo>
                <a:lnTo>
                  <a:pt x="1389460" y="670609"/>
                </a:lnTo>
                <a:lnTo>
                  <a:pt x="1394566" y="655158"/>
                </a:lnTo>
                <a:lnTo>
                  <a:pt x="1397454" y="634811"/>
                </a:lnTo>
                <a:lnTo>
                  <a:pt x="1403941" y="618437"/>
                </a:lnTo>
                <a:lnTo>
                  <a:pt x="1415045" y="577286"/>
                </a:lnTo>
                <a:lnTo>
                  <a:pt x="1445698" y="477281"/>
                </a:lnTo>
                <a:lnTo>
                  <a:pt x="1448347" y="467395"/>
                </a:lnTo>
                <a:lnTo>
                  <a:pt x="1481360" y="363826"/>
                </a:lnTo>
                <a:lnTo>
                  <a:pt x="1526836" y="247926"/>
                </a:lnTo>
                <a:lnTo>
                  <a:pt x="1555497" y="191394"/>
                </a:lnTo>
                <a:lnTo>
                  <a:pt x="1588308" y="140238"/>
                </a:lnTo>
                <a:lnTo>
                  <a:pt x="1591739" y="128685"/>
                </a:lnTo>
                <a:lnTo>
                  <a:pt x="1594217" y="117201"/>
                </a:lnTo>
                <a:lnTo>
                  <a:pt x="1600967" y="100977"/>
                </a:lnTo>
                <a:lnTo>
                  <a:pt x="1624493" y="63806"/>
                </a:lnTo>
                <a:lnTo>
                  <a:pt x="1637724" y="22840"/>
                </a:lnTo>
                <a:lnTo>
                  <a:pt x="1640456" y="18084"/>
                </a:lnTo>
                <a:lnTo>
                  <a:pt x="1643230" y="14914"/>
                </a:lnTo>
                <a:lnTo>
                  <a:pt x="1646032" y="12800"/>
                </a:lnTo>
                <a:lnTo>
                  <a:pt x="1648852" y="11391"/>
                </a:lnTo>
                <a:lnTo>
                  <a:pt x="1650732" y="9499"/>
                </a:lnTo>
                <a:lnTo>
                  <a:pt x="1651986" y="7285"/>
                </a:lnTo>
                <a:lnTo>
                  <a:pt x="16630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8"/>
          <p:cNvSpPr/>
          <p:nvPr/>
        </p:nvSpPr>
        <p:spPr>
          <a:xfrm>
            <a:off x="6852284" y="2657475"/>
            <a:ext cx="84387" cy="119898"/>
          </a:xfrm>
          <a:custGeom>
            <a:avLst/>
            <a:gdLst/>
            <a:ahLst/>
            <a:cxnLst/>
            <a:rect l="0" t="0" r="0" b="0"/>
            <a:pathLst>
              <a:path w="84387" h="119898">
                <a:moveTo>
                  <a:pt x="0" y="42862"/>
                </a:moveTo>
                <a:lnTo>
                  <a:pt x="0" y="56514"/>
                </a:lnTo>
                <a:lnTo>
                  <a:pt x="953" y="63394"/>
                </a:lnTo>
                <a:lnTo>
                  <a:pt x="2541" y="70837"/>
                </a:lnTo>
                <a:lnTo>
                  <a:pt x="4551" y="78657"/>
                </a:lnTo>
                <a:lnTo>
                  <a:pt x="6844" y="83871"/>
                </a:lnTo>
                <a:lnTo>
                  <a:pt x="9326" y="87346"/>
                </a:lnTo>
                <a:lnTo>
                  <a:pt x="11932" y="89663"/>
                </a:lnTo>
                <a:lnTo>
                  <a:pt x="13670" y="92160"/>
                </a:lnTo>
                <a:lnTo>
                  <a:pt x="14829" y="94778"/>
                </a:lnTo>
                <a:lnTo>
                  <a:pt x="15601" y="97475"/>
                </a:lnTo>
                <a:lnTo>
                  <a:pt x="17068" y="100226"/>
                </a:lnTo>
                <a:lnTo>
                  <a:pt x="18999" y="103012"/>
                </a:lnTo>
                <a:lnTo>
                  <a:pt x="21239" y="105822"/>
                </a:lnTo>
                <a:lnTo>
                  <a:pt x="23684" y="107695"/>
                </a:lnTo>
                <a:lnTo>
                  <a:pt x="26268" y="108944"/>
                </a:lnTo>
                <a:lnTo>
                  <a:pt x="28941" y="109777"/>
                </a:lnTo>
                <a:lnTo>
                  <a:pt x="30725" y="111285"/>
                </a:lnTo>
                <a:lnTo>
                  <a:pt x="31913" y="113242"/>
                </a:lnTo>
                <a:lnTo>
                  <a:pt x="32705" y="115499"/>
                </a:lnTo>
                <a:lnTo>
                  <a:pt x="34187" y="117004"/>
                </a:lnTo>
                <a:lnTo>
                  <a:pt x="36127" y="118008"/>
                </a:lnTo>
                <a:lnTo>
                  <a:pt x="38372" y="118677"/>
                </a:lnTo>
                <a:lnTo>
                  <a:pt x="40821" y="119123"/>
                </a:lnTo>
                <a:lnTo>
                  <a:pt x="43407" y="119420"/>
                </a:lnTo>
                <a:lnTo>
                  <a:pt x="46084" y="119618"/>
                </a:lnTo>
                <a:lnTo>
                  <a:pt x="48820" y="119750"/>
                </a:lnTo>
                <a:lnTo>
                  <a:pt x="54400" y="119897"/>
                </a:lnTo>
                <a:lnTo>
                  <a:pt x="57222" y="118984"/>
                </a:lnTo>
                <a:lnTo>
                  <a:pt x="60056" y="117422"/>
                </a:lnTo>
                <a:lnTo>
                  <a:pt x="62897" y="115429"/>
                </a:lnTo>
                <a:lnTo>
                  <a:pt x="65744" y="114100"/>
                </a:lnTo>
                <a:lnTo>
                  <a:pt x="68595" y="113214"/>
                </a:lnTo>
                <a:lnTo>
                  <a:pt x="71447" y="112623"/>
                </a:lnTo>
                <a:lnTo>
                  <a:pt x="73349" y="111277"/>
                </a:lnTo>
                <a:lnTo>
                  <a:pt x="74617" y="109427"/>
                </a:lnTo>
                <a:lnTo>
                  <a:pt x="75462" y="107241"/>
                </a:lnTo>
                <a:lnTo>
                  <a:pt x="76979" y="101974"/>
                </a:lnTo>
                <a:lnTo>
                  <a:pt x="81203" y="85962"/>
                </a:lnTo>
                <a:lnTo>
                  <a:pt x="82711" y="76357"/>
                </a:lnTo>
                <a:lnTo>
                  <a:pt x="83716" y="66145"/>
                </a:lnTo>
                <a:lnTo>
                  <a:pt x="84386" y="55526"/>
                </a:lnTo>
                <a:lnTo>
                  <a:pt x="83880" y="46542"/>
                </a:lnTo>
                <a:lnTo>
                  <a:pt x="82590" y="38648"/>
                </a:lnTo>
                <a:lnTo>
                  <a:pt x="80778" y="31480"/>
                </a:lnTo>
                <a:lnTo>
                  <a:pt x="78617" y="26702"/>
                </a:lnTo>
                <a:lnTo>
                  <a:pt x="76224" y="23516"/>
                </a:lnTo>
                <a:lnTo>
                  <a:pt x="73676" y="21392"/>
                </a:lnTo>
                <a:lnTo>
                  <a:pt x="71025" y="19024"/>
                </a:lnTo>
                <a:lnTo>
                  <a:pt x="65540" y="13852"/>
                </a:lnTo>
                <a:lnTo>
                  <a:pt x="62744" y="12092"/>
                </a:lnTo>
                <a:lnTo>
                  <a:pt x="59926" y="10919"/>
                </a:lnTo>
                <a:lnTo>
                  <a:pt x="57096" y="10137"/>
                </a:lnTo>
                <a:lnTo>
                  <a:pt x="54257" y="8663"/>
                </a:lnTo>
                <a:lnTo>
                  <a:pt x="51411" y="6727"/>
                </a:lnTo>
                <a:lnTo>
                  <a:pt x="428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y=5</a:t>
            </a:r>
            <a:endParaRPr lang="en-US" dirty="0"/>
          </a:p>
        </p:txBody>
      </p:sp>
      <p:pic>
        <p:nvPicPr>
          <p:cNvPr id="5" name="Content Placeholder 4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sp>
        <p:nvSpPr>
          <p:cNvPr id="6" name="SMARTPenAnnotation349"/>
          <p:cNvSpPr/>
          <p:nvPr/>
        </p:nvSpPr>
        <p:spPr>
          <a:xfrm>
            <a:off x="6638016" y="2700337"/>
            <a:ext cx="68039" cy="34146"/>
          </a:xfrm>
          <a:custGeom>
            <a:avLst/>
            <a:gdLst/>
            <a:ahLst/>
            <a:cxnLst/>
            <a:rect l="0" t="0" r="0" b="0"/>
            <a:pathLst>
              <a:path w="68039" h="34146">
                <a:moveTo>
                  <a:pt x="25674" y="8573"/>
                </a:moveTo>
                <a:lnTo>
                  <a:pt x="30225" y="8573"/>
                </a:lnTo>
                <a:lnTo>
                  <a:pt x="31565" y="9525"/>
                </a:lnTo>
                <a:lnTo>
                  <a:pt x="32459" y="11113"/>
                </a:lnTo>
                <a:lnTo>
                  <a:pt x="33055" y="13124"/>
                </a:lnTo>
                <a:lnTo>
                  <a:pt x="34404" y="14464"/>
                </a:lnTo>
                <a:lnTo>
                  <a:pt x="36257" y="15358"/>
                </a:lnTo>
                <a:lnTo>
                  <a:pt x="38444" y="15953"/>
                </a:lnTo>
                <a:lnTo>
                  <a:pt x="38950" y="17303"/>
                </a:lnTo>
                <a:lnTo>
                  <a:pt x="38334" y="19156"/>
                </a:lnTo>
                <a:lnTo>
                  <a:pt x="36971" y="21343"/>
                </a:lnTo>
                <a:lnTo>
                  <a:pt x="36063" y="23754"/>
                </a:lnTo>
                <a:lnTo>
                  <a:pt x="35458" y="26313"/>
                </a:lnTo>
                <a:lnTo>
                  <a:pt x="35054" y="28972"/>
                </a:lnTo>
                <a:lnTo>
                  <a:pt x="33832" y="30745"/>
                </a:lnTo>
                <a:lnTo>
                  <a:pt x="32066" y="31927"/>
                </a:lnTo>
                <a:lnTo>
                  <a:pt x="29935" y="32715"/>
                </a:lnTo>
                <a:lnTo>
                  <a:pt x="27562" y="32287"/>
                </a:lnTo>
                <a:lnTo>
                  <a:pt x="25027" y="31050"/>
                </a:lnTo>
                <a:lnTo>
                  <a:pt x="22385" y="29272"/>
                </a:lnTo>
                <a:lnTo>
                  <a:pt x="19672" y="28087"/>
                </a:lnTo>
                <a:lnTo>
                  <a:pt x="16910" y="27297"/>
                </a:lnTo>
                <a:lnTo>
                  <a:pt x="14116" y="26771"/>
                </a:lnTo>
                <a:lnTo>
                  <a:pt x="11301" y="26420"/>
                </a:lnTo>
                <a:lnTo>
                  <a:pt x="8472" y="26186"/>
                </a:lnTo>
                <a:lnTo>
                  <a:pt x="5633" y="26030"/>
                </a:lnTo>
                <a:lnTo>
                  <a:pt x="3741" y="24973"/>
                </a:lnTo>
                <a:lnTo>
                  <a:pt x="2480" y="23316"/>
                </a:lnTo>
                <a:lnTo>
                  <a:pt x="454" y="18364"/>
                </a:lnTo>
                <a:lnTo>
                  <a:pt x="288" y="17005"/>
                </a:lnTo>
                <a:lnTo>
                  <a:pt x="178" y="15147"/>
                </a:lnTo>
                <a:lnTo>
                  <a:pt x="0" y="9871"/>
                </a:lnTo>
                <a:lnTo>
                  <a:pt x="938" y="8486"/>
                </a:lnTo>
                <a:lnTo>
                  <a:pt x="2515" y="6610"/>
                </a:lnTo>
                <a:lnTo>
                  <a:pt x="4520" y="4406"/>
                </a:lnTo>
                <a:lnTo>
                  <a:pt x="6809" y="2938"/>
                </a:lnTo>
                <a:lnTo>
                  <a:pt x="9287" y="1958"/>
                </a:lnTo>
                <a:lnTo>
                  <a:pt x="11892" y="1306"/>
                </a:lnTo>
                <a:lnTo>
                  <a:pt x="15533" y="870"/>
                </a:lnTo>
                <a:lnTo>
                  <a:pt x="19865" y="580"/>
                </a:lnTo>
                <a:lnTo>
                  <a:pt x="28808" y="258"/>
                </a:lnTo>
                <a:lnTo>
                  <a:pt x="35957" y="115"/>
                </a:lnTo>
                <a:lnTo>
                  <a:pt x="40149" y="1029"/>
                </a:lnTo>
                <a:lnTo>
                  <a:pt x="44848" y="2591"/>
                </a:lnTo>
                <a:lnTo>
                  <a:pt x="56978" y="7391"/>
                </a:lnTo>
                <a:lnTo>
                  <a:pt x="57973" y="8737"/>
                </a:lnTo>
                <a:lnTo>
                  <a:pt x="58637" y="10588"/>
                </a:lnTo>
                <a:lnTo>
                  <a:pt x="59079" y="12773"/>
                </a:lnTo>
                <a:lnTo>
                  <a:pt x="59374" y="15183"/>
                </a:lnTo>
                <a:lnTo>
                  <a:pt x="59571" y="17742"/>
                </a:lnTo>
                <a:lnTo>
                  <a:pt x="59701" y="20400"/>
                </a:lnTo>
                <a:lnTo>
                  <a:pt x="58837" y="23126"/>
                </a:lnTo>
                <a:lnTo>
                  <a:pt x="57307" y="25894"/>
                </a:lnTo>
                <a:lnTo>
                  <a:pt x="52560" y="32632"/>
                </a:lnTo>
                <a:lnTo>
                  <a:pt x="51218" y="33184"/>
                </a:lnTo>
                <a:lnTo>
                  <a:pt x="49371" y="33553"/>
                </a:lnTo>
                <a:lnTo>
                  <a:pt x="47187" y="33799"/>
                </a:lnTo>
                <a:lnTo>
                  <a:pt x="43826" y="33962"/>
                </a:lnTo>
                <a:lnTo>
                  <a:pt x="35012" y="34145"/>
                </a:lnTo>
                <a:lnTo>
                  <a:pt x="30946" y="33240"/>
                </a:lnTo>
                <a:lnTo>
                  <a:pt x="27284" y="31685"/>
                </a:lnTo>
                <a:lnTo>
                  <a:pt x="19112" y="26896"/>
                </a:lnTo>
                <a:lnTo>
                  <a:pt x="17489" y="26503"/>
                </a:lnTo>
                <a:lnTo>
                  <a:pt x="15455" y="26242"/>
                </a:lnTo>
                <a:lnTo>
                  <a:pt x="13147" y="26067"/>
                </a:lnTo>
                <a:lnTo>
                  <a:pt x="11607" y="24998"/>
                </a:lnTo>
                <a:lnTo>
                  <a:pt x="10581" y="23333"/>
                </a:lnTo>
                <a:lnTo>
                  <a:pt x="9897" y="21270"/>
                </a:lnTo>
                <a:lnTo>
                  <a:pt x="10393" y="18943"/>
                </a:lnTo>
                <a:lnTo>
                  <a:pt x="11677" y="16438"/>
                </a:lnTo>
                <a:lnTo>
                  <a:pt x="13485" y="13817"/>
                </a:lnTo>
                <a:lnTo>
                  <a:pt x="15642" y="12068"/>
                </a:lnTo>
                <a:lnTo>
                  <a:pt x="18034" y="10903"/>
                </a:lnTo>
                <a:lnTo>
                  <a:pt x="20580" y="10127"/>
                </a:lnTo>
                <a:lnTo>
                  <a:pt x="23230" y="8656"/>
                </a:lnTo>
                <a:lnTo>
                  <a:pt x="25950" y="6723"/>
                </a:lnTo>
                <a:lnTo>
                  <a:pt x="32607" y="1328"/>
                </a:lnTo>
                <a:lnTo>
                  <a:pt x="34106" y="885"/>
                </a:lnTo>
                <a:lnTo>
                  <a:pt x="36058" y="590"/>
                </a:lnTo>
                <a:lnTo>
                  <a:pt x="38312" y="394"/>
                </a:lnTo>
                <a:lnTo>
                  <a:pt x="40767" y="262"/>
                </a:lnTo>
                <a:lnTo>
                  <a:pt x="46034" y="117"/>
                </a:lnTo>
                <a:lnTo>
                  <a:pt x="54355" y="34"/>
                </a:lnTo>
                <a:lnTo>
                  <a:pt x="57177" y="976"/>
                </a:lnTo>
                <a:lnTo>
                  <a:pt x="60010" y="2555"/>
                </a:lnTo>
                <a:lnTo>
                  <a:pt x="66853" y="7384"/>
                </a:lnTo>
                <a:lnTo>
                  <a:pt x="67414" y="8733"/>
                </a:lnTo>
                <a:lnTo>
                  <a:pt x="67788" y="10584"/>
                </a:lnTo>
                <a:lnTo>
                  <a:pt x="68038" y="12771"/>
                </a:lnTo>
                <a:lnTo>
                  <a:pt x="67251" y="14229"/>
                </a:lnTo>
                <a:lnTo>
                  <a:pt x="65774" y="15201"/>
                </a:lnTo>
                <a:lnTo>
                  <a:pt x="63837" y="15849"/>
                </a:lnTo>
                <a:lnTo>
                  <a:pt x="61594" y="16281"/>
                </a:lnTo>
                <a:lnTo>
                  <a:pt x="59145" y="16569"/>
                </a:lnTo>
                <a:lnTo>
                  <a:pt x="56560" y="16761"/>
                </a:lnTo>
                <a:lnTo>
                  <a:pt x="53885" y="17842"/>
                </a:lnTo>
                <a:lnTo>
                  <a:pt x="51149" y="19515"/>
                </a:lnTo>
                <a:lnTo>
                  <a:pt x="48372" y="21582"/>
                </a:lnTo>
                <a:lnTo>
                  <a:pt x="45569" y="22961"/>
                </a:lnTo>
                <a:lnTo>
                  <a:pt x="42747" y="23880"/>
                </a:lnTo>
                <a:lnTo>
                  <a:pt x="39914" y="24492"/>
                </a:lnTo>
                <a:lnTo>
                  <a:pt x="37072" y="23948"/>
                </a:lnTo>
                <a:lnTo>
                  <a:pt x="34225" y="22633"/>
                </a:lnTo>
                <a:lnTo>
                  <a:pt x="31375" y="20804"/>
                </a:lnTo>
                <a:lnTo>
                  <a:pt x="28522" y="19584"/>
                </a:lnTo>
                <a:lnTo>
                  <a:pt x="25667" y="18771"/>
                </a:lnTo>
                <a:lnTo>
                  <a:pt x="22812" y="18229"/>
                </a:lnTo>
                <a:lnTo>
                  <a:pt x="19955" y="16915"/>
                </a:lnTo>
                <a:lnTo>
                  <a:pt x="17100" y="15087"/>
                </a:lnTo>
                <a:lnTo>
                  <a:pt x="14242" y="12915"/>
                </a:lnTo>
                <a:lnTo>
                  <a:pt x="12337" y="10515"/>
                </a:lnTo>
                <a:lnTo>
                  <a:pt x="11068" y="7963"/>
                </a:lnTo>
                <a:lnTo>
                  <a:pt x="85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50"/>
          <p:cNvSpPr/>
          <p:nvPr/>
        </p:nvSpPr>
        <p:spPr>
          <a:xfrm>
            <a:off x="5300662" y="2683201"/>
            <a:ext cx="2854644" cy="42855"/>
          </a:xfrm>
          <a:custGeom>
            <a:avLst/>
            <a:gdLst/>
            <a:ahLst/>
            <a:cxnLst/>
            <a:rect l="0" t="0" r="0" b="0"/>
            <a:pathLst>
              <a:path w="2854644" h="42855">
                <a:moveTo>
                  <a:pt x="0" y="42854"/>
                </a:moveTo>
                <a:lnTo>
                  <a:pt x="13653" y="42854"/>
                </a:lnTo>
                <a:lnTo>
                  <a:pt x="18627" y="41901"/>
                </a:lnTo>
                <a:lnTo>
                  <a:pt x="22895" y="40313"/>
                </a:lnTo>
                <a:lnTo>
                  <a:pt x="26694" y="38303"/>
                </a:lnTo>
                <a:lnTo>
                  <a:pt x="30178" y="36962"/>
                </a:lnTo>
                <a:lnTo>
                  <a:pt x="33454" y="36068"/>
                </a:lnTo>
                <a:lnTo>
                  <a:pt x="42615" y="34811"/>
                </a:lnTo>
                <a:lnTo>
                  <a:pt x="126552" y="34283"/>
                </a:lnTo>
                <a:lnTo>
                  <a:pt x="384158" y="34281"/>
                </a:lnTo>
                <a:lnTo>
                  <a:pt x="406600" y="33328"/>
                </a:lnTo>
                <a:lnTo>
                  <a:pt x="429182" y="31741"/>
                </a:lnTo>
                <a:lnTo>
                  <a:pt x="468878" y="28390"/>
                </a:lnTo>
                <a:lnTo>
                  <a:pt x="492870" y="26900"/>
                </a:lnTo>
                <a:lnTo>
                  <a:pt x="577020" y="25713"/>
                </a:lnTo>
                <a:lnTo>
                  <a:pt x="1339789" y="25709"/>
                </a:lnTo>
                <a:lnTo>
                  <a:pt x="1348487" y="26661"/>
                </a:lnTo>
                <a:lnTo>
                  <a:pt x="1355239" y="28249"/>
                </a:lnTo>
                <a:lnTo>
                  <a:pt x="1360693" y="30260"/>
                </a:lnTo>
                <a:lnTo>
                  <a:pt x="1366234" y="31600"/>
                </a:lnTo>
                <a:lnTo>
                  <a:pt x="1371833" y="32494"/>
                </a:lnTo>
                <a:lnTo>
                  <a:pt x="1391354" y="33751"/>
                </a:lnTo>
                <a:lnTo>
                  <a:pt x="1464700" y="34275"/>
                </a:lnTo>
                <a:lnTo>
                  <a:pt x="1968016" y="34281"/>
                </a:lnTo>
                <a:lnTo>
                  <a:pt x="1985428" y="33328"/>
                </a:lnTo>
                <a:lnTo>
                  <a:pt x="2004657" y="31741"/>
                </a:lnTo>
                <a:lnTo>
                  <a:pt x="2040626" y="28390"/>
                </a:lnTo>
                <a:lnTo>
                  <a:pt x="2074443" y="27455"/>
                </a:lnTo>
                <a:lnTo>
                  <a:pt x="2086859" y="28778"/>
                </a:lnTo>
                <a:lnTo>
                  <a:pt x="2099900" y="30613"/>
                </a:lnTo>
                <a:lnTo>
                  <a:pt x="2110498" y="31835"/>
                </a:lnTo>
                <a:lnTo>
                  <a:pt x="2119469" y="32651"/>
                </a:lnTo>
                <a:lnTo>
                  <a:pt x="2142136" y="32604"/>
                </a:lnTo>
                <a:lnTo>
                  <a:pt x="2216519" y="27353"/>
                </a:lnTo>
                <a:lnTo>
                  <a:pt x="2283458" y="26034"/>
                </a:lnTo>
                <a:lnTo>
                  <a:pt x="2398635" y="25737"/>
                </a:lnTo>
                <a:lnTo>
                  <a:pt x="2412525" y="24775"/>
                </a:lnTo>
                <a:lnTo>
                  <a:pt x="2423690" y="23181"/>
                </a:lnTo>
                <a:lnTo>
                  <a:pt x="2433038" y="21166"/>
                </a:lnTo>
                <a:lnTo>
                  <a:pt x="2442128" y="19823"/>
                </a:lnTo>
                <a:lnTo>
                  <a:pt x="2451046" y="18927"/>
                </a:lnTo>
                <a:lnTo>
                  <a:pt x="2479788" y="17667"/>
                </a:lnTo>
                <a:lnTo>
                  <a:pt x="2546388" y="17241"/>
                </a:lnTo>
                <a:lnTo>
                  <a:pt x="2562461" y="16253"/>
                </a:lnTo>
                <a:lnTo>
                  <a:pt x="2575083" y="14643"/>
                </a:lnTo>
                <a:lnTo>
                  <a:pt x="2585402" y="12617"/>
                </a:lnTo>
                <a:lnTo>
                  <a:pt x="2594186" y="11265"/>
                </a:lnTo>
                <a:lnTo>
                  <a:pt x="2601947" y="10365"/>
                </a:lnTo>
                <a:lnTo>
                  <a:pt x="2619432" y="9097"/>
                </a:lnTo>
                <a:lnTo>
                  <a:pt x="2656629" y="8669"/>
                </a:lnTo>
                <a:lnTo>
                  <a:pt x="2671198" y="7681"/>
                </a:lnTo>
                <a:lnTo>
                  <a:pt x="2686626" y="6070"/>
                </a:lnTo>
                <a:lnTo>
                  <a:pt x="2702626" y="4044"/>
                </a:lnTo>
                <a:lnTo>
                  <a:pt x="2718056" y="2693"/>
                </a:lnTo>
                <a:lnTo>
                  <a:pt x="2733105" y="1793"/>
                </a:lnTo>
                <a:lnTo>
                  <a:pt x="2769419" y="525"/>
                </a:lnTo>
                <a:lnTo>
                  <a:pt x="2836492" y="0"/>
                </a:lnTo>
                <a:lnTo>
                  <a:pt x="2840637" y="950"/>
                </a:lnTo>
                <a:lnTo>
                  <a:pt x="2844353" y="2535"/>
                </a:lnTo>
                <a:lnTo>
                  <a:pt x="2854643" y="85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X=2</a:t>
            </a:r>
            <a:endParaRPr lang="en-US" dirty="0"/>
          </a:p>
        </p:txBody>
      </p:sp>
      <p:pic>
        <p:nvPicPr>
          <p:cNvPr id="5" name="Content Placeholder 4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sp>
        <p:nvSpPr>
          <p:cNvPr id="6" name="SMARTPenAnnotation347"/>
          <p:cNvSpPr/>
          <p:nvPr/>
        </p:nvSpPr>
        <p:spPr>
          <a:xfrm>
            <a:off x="7101005" y="3831980"/>
            <a:ext cx="50952" cy="42539"/>
          </a:xfrm>
          <a:custGeom>
            <a:avLst/>
            <a:gdLst/>
            <a:ahLst/>
            <a:cxnLst/>
            <a:rect l="0" t="0" r="0" b="0"/>
            <a:pathLst>
              <a:path w="50952" h="42539">
                <a:moveTo>
                  <a:pt x="17027" y="17072"/>
                </a:moveTo>
                <a:lnTo>
                  <a:pt x="24408" y="24453"/>
                </a:lnTo>
                <a:lnTo>
                  <a:pt x="24805" y="25803"/>
                </a:lnTo>
                <a:lnTo>
                  <a:pt x="25070" y="27655"/>
                </a:lnTo>
                <a:lnTo>
                  <a:pt x="25247" y="29842"/>
                </a:lnTo>
                <a:lnTo>
                  <a:pt x="24412" y="30348"/>
                </a:lnTo>
                <a:lnTo>
                  <a:pt x="22903" y="29733"/>
                </a:lnTo>
                <a:lnTo>
                  <a:pt x="20944" y="28370"/>
                </a:lnTo>
                <a:lnTo>
                  <a:pt x="19638" y="26509"/>
                </a:lnTo>
                <a:lnTo>
                  <a:pt x="18768" y="24316"/>
                </a:lnTo>
                <a:lnTo>
                  <a:pt x="18188" y="21901"/>
                </a:lnTo>
                <a:lnTo>
                  <a:pt x="17801" y="18387"/>
                </a:lnTo>
                <a:lnTo>
                  <a:pt x="17543" y="14138"/>
                </a:lnTo>
                <a:lnTo>
                  <a:pt x="17372" y="9401"/>
                </a:lnTo>
                <a:lnTo>
                  <a:pt x="18209" y="6243"/>
                </a:lnTo>
                <a:lnTo>
                  <a:pt x="19720" y="4138"/>
                </a:lnTo>
                <a:lnTo>
                  <a:pt x="21680" y="2734"/>
                </a:lnTo>
                <a:lnTo>
                  <a:pt x="23939" y="1798"/>
                </a:lnTo>
                <a:lnTo>
                  <a:pt x="26397" y="1175"/>
                </a:lnTo>
                <a:lnTo>
                  <a:pt x="28989" y="759"/>
                </a:lnTo>
                <a:lnTo>
                  <a:pt x="31669" y="482"/>
                </a:lnTo>
                <a:lnTo>
                  <a:pt x="34409" y="297"/>
                </a:lnTo>
                <a:lnTo>
                  <a:pt x="41098" y="0"/>
                </a:lnTo>
                <a:lnTo>
                  <a:pt x="41647" y="928"/>
                </a:lnTo>
                <a:lnTo>
                  <a:pt x="42013" y="2499"/>
                </a:lnTo>
                <a:lnTo>
                  <a:pt x="42256" y="4500"/>
                </a:lnTo>
                <a:lnTo>
                  <a:pt x="43372" y="6786"/>
                </a:lnTo>
                <a:lnTo>
                  <a:pt x="45068" y="9262"/>
                </a:lnTo>
                <a:lnTo>
                  <a:pt x="47151" y="11865"/>
                </a:lnTo>
                <a:lnTo>
                  <a:pt x="48539" y="14553"/>
                </a:lnTo>
                <a:lnTo>
                  <a:pt x="49466" y="17298"/>
                </a:lnTo>
                <a:lnTo>
                  <a:pt x="50084" y="20080"/>
                </a:lnTo>
                <a:lnTo>
                  <a:pt x="50494" y="23840"/>
                </a:lnTo>
                <a:lnTo>
                  <a:pt x="50769" y="28252"/>
                </a:lnTo>
                <a:lnTo>
                  <a:pt x="50951" y="33098"/>
                </a:lnTo>
                <a:lnTo>
                  <a:pt x="50120" y="36328"/>
                </a:lnTo>
                <a:lnTo>
                  <a:pt x="48615" y="38482"/>
                </a:lnTo>
                <a:lnTo>
                  <a:pt x="43904" y="41939"/>
                </a:lnTo>
                <a:lnTo>
                  <a:pt x="42565" y="42223"/>
                </a:lnTo>
                <a:lnTo>
                  <a:pt x="40720" y="42412"/>
                </a:lnTo>
                <a:lnTo>
                  <a:pt x="38537" y="42538"/>
                </a:lnTo>
                <a:lnTo>
                  <a:pt x="36129" y="41669"/>
                </a:lnTo>
                <a:lnTo>
                  <a:pt x="33572" y="40138"/>
                </a:lnTo>
                <a:lnTo>
                  <a:pt x="30914" y="38164"/>
                </a:lnTo>
                <a:lnTo>
                  <a:pt x="28190" y="36848"/>
                </a:lnTo>
                <a:lnTo>
                  <a:pt x="25422" y="35971"/>
                </a:lnTo>
                <a:lnTo>
                  <a:pt x="22623" y="35387"/>
                </a:lnTo>
                <a:lnTo>
                  <a:pt x="19806" y="34044"/>
                </a:lnTo>
                <a:lnTo>
                  <a:pt x="16975" y="32197"/>
                </a:lnTo>
                <a:lnTo>
                  <a:pt x="10138" y="26939"/>
                </a:lnTo>
                <a:lnTo>
                  <a:pt x="8624" y="26507"/>
                </a:lnTo>
                <a:lnTo>
                  <a:pt x="6662" y="26220"/>
                </a:lnTo>
                <a:lnTo>
                  <a:pt x="4403" y="26028"/>
                </a:lnTo>
                <a:lnTo>
                  <a:pt x="2896" y="24948"/>
                </a:lnTo>
                <a:lnTo>
                  <a:pt x="1891" y="23275"/>
                </a:lnTo>
                <a:lnTo>
                  <a:pt x="0" y="17435"/>
                </a:lnTo>
                <a:lnTo>
                  <a:pt x="913" y="17314"/>
                </a:lnTo>
                <a:lnTo>
                  <a:pt x="2475" y="17233"/>
                </a:lnTo>
                <a:lnTo>
                  <a:pt x="6749" y="17144"/>
                </a:lnTo>
                <a:lnTo>
                  <a:pt x="15486" y="17081"/>
                </a:lnTo>
                <a:lnTo>
                  <a:pt x="16952" y="18031"/>
                </a:lnTo>
                <a:lnTo>
                  <a:pt x="18882" y="19616"/>
                </a:lnTo>
                <a:lnTo>
                  <a:pt x="21121" y="21626"/>
                </a:lnTo>
                <a:lnTo>
                  <a:pt x="23567" y="22966"/>
                </a:lnTo>
                <a:lnTo>
                  <a:pt x="26149" y="23859"/>
                </a:lnTo>
                <a:lnTo>
                  <a:pt x="34172" y="342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8"/>
          <p:cNvSpPr/>
          <p:nvPr/>
        </p:nvSpPr>
        <p:spPr>
          <a:xfrm>
            <a:off x="7066606" y="1997392"/>
            <a:ext cx="77145" cy="3669031"/>
          </a:xfrm>
          <a:custGeom>
            <a:avLst/>
            <a:gdLst/>
            <a:ahLst/>
            <a:cxnLst/>
            <a:rect l="0" t="0" r="0" b="0"/>
            <a:pathLst>
              <a:path w="77145" h="3669031">
                <a:moveTo>
                  <a:pt x="68571" y="3669030"/>
                </a:moveTo>
                <a:lnTo>
                  <a:pt x="68571" y="3439010"/>
                </a:lnTo>
                <a:lnTo>
                  <a:pt x="67619" y="3420433"/>
                </a:lnTo>
                <a:lnTo>
                  <a:pt x="66031" y="3404239"/>
                </a:lnTo>
                <a:lnTo>
                  <a:pt x="64020" y="3389633"/>
                </a:lnTo>
                <a:lnTo>
                  <a:pt x="61786" y="3345464"/>
                </a:lnTo>
                <a:lnTo>
                  <a:pt x="60352" y="3272693"/>
                </a:lnTo>
                <a:lnTo>
                  <a:pt x="59282" y="3262883"/>
                </a:lnTo>
                <a:lnTo>
                  <a:pt x="57616" y="3254438"/>
                </a:lnTo>
                <a:lnTo>
                  <a:pt x="55552" y="3246903"/>
                </a:lnTo>
                <a:lnTo>
                  <a:pt x="53260" y="3233450"/>
                </a:lnTo>
                <a:lnTo>
                  <a:pt x="51498" y="3127244"/>
                </a:lnTo>
                <a:lnTo>
                  <a:pt x="50480" y="3044494"/>
                </a:lnTo>
                <a:lnTo>
                  <a:pt x="44642" y="2965840"/>
                </a:lnTo>
                <a:lnTo>
                  <a:pt x="43208" y="2929418"/>
                </a:lnTo>
                <a:lnTo>
                  <a:pt x="42136" y="2922591"/>
                </a:lnTo>
                <a:lnTo>
                  <a:pt x="40471" y="2916134"/>
                </a:lnTo>
                <a:lnTo>
                  <a:pt x="38407" y="2909924"/>
                </a:lnTo>
                <a:lnTo>
                  <a:pt x="36115" y="2895405"/>
                </a:lnTo>
                <a:lnTo>
                  <a:pt x="34313" y="2795488"/>
                </a:lnTo>
                <a:lnTo>
                  <a:pt x="33335" y="2740829"/>
                </a:lnTo>
                <a:lnTo>
                  <a:pt x="31745" y="2732094"/>
                </a:lnTo>
                <a:lnTo>
                  <a:pt x="29733" y="2724366"/>
                </a:lnTo>
                <a:lnTo>
                  <a:pt x="27440" y="2709689"/>
                </a:lnTo>
                <a:lnTo>
                  <a:pt x="22350" y="2667981"/>
                </a:lnTo>
                <a:lnTo>
                  <a:pt x="20612" y="2645430"/>
                </a:lnTo>
                <a:lnTo>
                  <a:pt x="18680" y="2600051"/>
                </a:lnTo>
                <a:lnTo>
                  <a:pt x="17214" y="2578235"/>
                </a:lnTo>
                <a:lnTo>
                  <a:pt x="15283" y="2557023"/>
                </a:lnTo>
                <a:lnTo>
                  <a:pt x="11550" y="2520438"/>
                </a:lnTo>
                <a:lnTo>
                  <a:pt x="9153" y="2445868"/>
                </a:lnTo>
                <a:lnTo>
                  <a:pt x="7873" y="2383405"/>
                </a:lnTo>
                <a:lnTo>
                  <a:pt x="6198" y="2361414"/>
                </a:lnTo>
                <a:lnTo>
                  <a:pt x="4129" y="2342943"/>
                </a:lnTo>
                <a:lnTo>
                  <a:pt x="1830" y="2317341"/>
                </a:lnTo>
                <a:lnTo>
                  <a:pt x="354" y="2226221"/>
                </a:lnTo>
                <a:lnTo>
                  <a:pt x="0" y="2055046"/>
                </a:lnTo>
                <a:lnTo>
                  <a:pt x="950" y="2045353"/>
                </a:lnTo>
                <a:lnTo>
                  <a:pt x="2536" y="2036986"/>
                </a:lnTo>
                <a:lnTo>
                  <a:pt x="4545" y="2029504"/>
                </a:lnTo>
                <a:lnTo>
                  <a:pt x="6777" y="2018649"/>
                </a:lnTo>
                <a:lnTo>
                  <a:pt x="8561" y="1939883"/>
                </a:lnTo>
                <a:lnTo>
                  <a:pt x="9514" y="1930478"/>
                </a:lnTo>
                <a:lnTo>
                  <a:pt x="14454" y="1894699"/>
                </a:lnTo>
                <a:lnTo>
                  <a:pt x="16784" y="1863301"/>
                </a:lnTo>
                <a:lnTo>
                  <a:pt x="18018" y="1835333"/>
                </a:lnTo>
                <a:lnTo>
                  <a:pt x="19630" y="1830298"/>
                </a:lnTo>
                <a:lnTo>
                  <a:pt x="21656" y="1825988"/>
                </a:lnTo>
                <a:lnTo>
                  <a:pt x="23907" y="1816120"/>
                </a:lnTo>
                <a:lnTo>
                  <a:pt x="25603" y="1789224"/>
                </a:lnTo>
                <a:lnTo>
                  <a:pt x="26591" y="1785271"/>
                </a:lnTo>
                <a:lnTo>
                  <a:pt x="28202" y="1780730"/>
                </a:lnTo>
                <a:lnTo>
                  <a:pt x="30228" y="1775799"/>
                </a:lnTo>
                <a:lnTo>
                  <a:pt x="32480" y="1767779"/>
                </a:lnTo>
                <a:lnTo>
                  <a:pt x="34044" y="1745999"/>
                </a:lnTo>
                <a:lnTo>
                  <a:pt x="35231" y="1698172"/>
                </a:lnTo>
                <a:lnTo>
                  <a:pt x="36820" y="1690280"/>
                </a:lnTo>
                <a:lnTo>
                  <a:pt x="38831" y="1681208"/>
                </a:lnTo>
                <a:lnTo>
                  <a:pt x="41066" y="1666049"/>
                </a:lnTo>
                <a:lnTo>
                  <a:pt x="42501" y="1645345"/>
                </a:lnTo>
                <a:lnTo>
                  <a:pt x="43571" y="1639822"/>
                </a:lnTo>
                <a:lnTo>
                  <a:pt x="45237" y="1633282"/>
                </a:lnTo>
                <a:lnTo>
                  <a:pt x="47300" y="1626065"/>
                </a:lnTo>
                <a:lnTo>
                  <a:pt x="49592" y="1612965"/>
                </a:lnTo>
                <a:lnTo>
                  <a:pt x="51319" y="1576254"/>
                </a:lnTo>
                <a:lnTo>
                  <a:pt x="52307" y="1572806"/>
                </a:lnTo>
                <a:lnTo>
                  <a:pt x="53919" y="1569555"/>
                </a:lnTo>
                <a:lnTo>
                  <a:pt x="55945" y="1566435"/>
                </a:lnTo>
                <a:lnTo>
                  <a:pt x="58197" y="1557889"/>
                </a:lnTo>
                <a:lnTo>
                  <a:pt x="59978" y="1444835"/>
                </a:lnTo>
                <a:lnTo>
                  <a:pt x="59996" y="1421731"/>
                </a:lnTo>
                <a:lnTo>
                  <a:pt x="60949" y="1417403"/>
                </a:lnTo>
                <a:lnTo>
                  <a:pt x="62537" y="1412613"/>
                </a:lnTo>
                <a:lnTo>
                  <a:pt x="64549" y="1407515"/>
                </a:lnTo>
                <a:lnTo>
                  <a:pt x="66784" y="1396770"/>
                </a:lnTo>
                <a:lnTo>
                  <a:pt x="66824" y="1376119"/>
                </a:lnTo>
                <a:lnTo>
                  <a:pt x="61086" y="1288022"/>
                </a:lnTo>
                <a:lnTo>
                  <a:pt x="59261" y="1247071"/>
                </a:lnTo>
                <a:lnTo>
                  <a:pt x="57601" y="1239050"/>
                </a:lnTo>
                <a:lnTo>
                  <a:pt x="55543" y="1231799"/>
                </a:lnTo>
                <a:lnTo>
                  <a:pt x="53256" y="1218661"/>
                </a:lnTo>
                <a:lnTo>
                  <a:pt x="51788" y="1190154"/>
                </a:lnTo>
                <a:lnTo>
                  <a:pt x="50714" y="1183009"/>
                </a:lnTo>
                <a:lnTo>
                  <a:pt x="49047" y="1176340"/>
                </a:lnTo>
                <a:lnTo>
                  <a:pt x="46983" y="1169989"/>
                </a:lnTo>
                <a:lnTo>
                  <a:pt x="44653" y="1157183"/>
                </a:lnTo>
                <a:lnTo>
                  <a:pt x="42149" y="1140073"/>
                </a:lnTo>
                <a:lnTo>
                  <a:pt x="39526" y="1120094"/>
                </a:lnTo>
                <a:lnTo>
                  <a:pt x="37778" y="1091534"/>
                </a:lnTo>
                <a:lnTo>
                  <a:pt x="35835" y="1019161"/>
                </a:lnTo>
                <a:lnTo>
                  <a:pt x="34341" y="908672"/>
                </a:lnTo>
                <a:lnTo>
                  <a:pt x="33355" y="884867"/>
                </a:lnTo>
                <a:lnTo>
                  <a:pt x="27502" y="812293"/>
                </a:lnTo>
                <a:lnTo>
                  <a:pt x="28406" y="729549"/>
                </a:lnTo>
                <a:lnTo>
                  <a:pt x="31670" y="678574"/>
                </a:lnTo>
                <a:lnTo>
                  <a:pt x="34052" y="608342"/>
                </a:lnTo>
                <a:lnTo>
                  <a:pt x="34281" y="433873"/>
                </a:lnTo>
                <a:lnTo>
                  <a:pt x="35234" y="426409"/>
                </a:lnTo>
                <a:lnTo>
                  <a:pt x="36821" y="418575"/>
                </a:lnTo>
                <a:lnTo>
                  <a:pt x="38832" y="410495"/>
                </a:lnTo>
                <a:lnTo>
                  <a:pt x="41066" y="396437"/>
                </a:lnTo>
                <a:lnTo>
                  <a:pt x="42618" y="302360"/>
                </a:lnTo>
                <a:lnTo>
                  <a:pt x="43736" y="241459"/>
                </a:lnTo>
                <a:lnTo>
                  <a:pt x="45347" y="228601"/>
                </a:lnTo>
                <a:lnTo>
                  <a:pt x="47374" y="218123"/>
                </a:lnTo>
                <a:lnTo>
                  <a:pt x="49625" y="198861"/>
                </a:lnTo>
                <a:lnTo>
                  <a:pt x="51070" y="167763"/>
                </a:lnTo>
                <a:lnTo>
                  <a:pt x="52141" y="157562"/>
                </a:lnTo>
                <a:lnTo>
                  <a:pt x="57247" y="119710"/>
                </a:lnTo>
                <a:lnTo>
                  <a:pt x="59637" y="81475"/>
                </a:lnTo>
                <a:lnTo>
                  <a:pt x="59891" y="67850"/>
                </a:lnTo>
                <a:lnTo>
                  <a:pt x="60879" y="64283"/>
                </a:lnTo>
                <a:lnTo>
                  <a:pt x="62491" y="60953"/>
                </a:lnTo>
                <a:lnTo>
                  <a:pt x="64518" y="57781"/>
                </a:lnTo>
                <a:lnTo>
                  <a:pt x="66770" y="51715"/>
                </a:lnTo>
                <a:lnTo>
                  <a:pt x="68723" y="43940"/>
                </a:lnTo>
                <a:lnTo>
                  <a:pt x="72766" y="30959"/>
                </a:lnTo>
                <a:lnTo>
                  <a:pt x="73272" y="24449"/>
                </a:lnTo>
                <a:lnTo>
                  <a:pt x="71340" y="8091"/>
                </a:lnTo>
                <a:lnTo>
                  <a:pt x="72322" y="5394"/>
                </a:lnTo>
                <a:lnTo>
                  <a:pt x="7714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sp>
        <p:nvSpPr>
          <p:cNvPr id="6" name="SMARTPenAnnotation313"/>
          <p:cNvSpPr/>
          <p:nvPr/>
        </p:nvSpPr>
        <p:spPr>
          <a:xfrm>
            <a:off x="1049225" y="2188560"/>
            <a:ext cx="1299" cy="17629"/>
          </a:xfrm>
          <a:custGeom>
            <a:avLst/>
            <a:gdLst/>
            <a:ahLst/>
            <a:cxnLst/>
            <a:rect l="0" t="0" r="0" b="0"/>
            <a:pathLst>
              <a:path w="1299" h="17629">
                <a:moveTo>
                  <a:pt x="1298" y="17628"/>
                </a:moveTo>
                <a:lnTo>
                  <a:pt x="1021" y="14293"/>
                </a:lnTo>
                <a:lnTo>
                  <a:pt x="163" y="79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14"/>
          <p:cNvSpPr/>
          <p:nvPr/>
        </p:nvSpPr>
        <p:spPr>
          <a:xfrm>
            <a:off x="971549" y="2648902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0" y="0"/>
                </a:moveTo>
                <a:lnTo>
                  <a:pt x="8573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15"/>
          <p:cNvSpPr/>
          <p:nvPr/>
        </p:nvSpPr>
        <p:spPr>
          <a:xfrm>
            <a:off x="860107" y="2170224"/>
            <a:ext cx="668057" cy="751293"/>
          </a:xfrm>
          <a:custGeom>
            <a:avLst/>
            <a:gdLst/>
            <a:ahLst/>
            <a:cxnLst/>
            <a:rect l="0" t="0" r="0" b="0"/>
            <a:pathLst>
              <a:path w="668057" h="751293">
                <a:moveTo>
                  <a:pt x="248602" y="24336"/>
                </a:moveTo>
                <a:lnTo>
                  <a:pt x="244052" y="19785"/>
                </a:lnTo>
                <a:lnTo>
                  <a:pt x="242711" y="19396"/>
                </a:lnTo>
                <a:lnTo>
                  <a:pt x="241817" y="20090"/>
                </a:lnTo>
                <a:lnTo>
                  <a:pt x="241221" y="21505"/>
                </a:lnTo>
                <a:lnTo>
                  <a:pt x="240265" y="42403"/>
                </a:lnTo>
                <a:lnTo>
                  <a:pt x="240135" y="50781"/>
                </a:lnTo>
                <a:lnTo>
                  <a:pt x="245942" y="78560"/>
                </a:lnTo>
                <a:lnTo>
                  <a:pt x="247420" y="98283"/>
                </a:lnTo>
                <a:lnTo>
                  <a:pt x="250617" y="114669"/>
                </a:lnTo>
                <a:lnTo>
                  <a:pt x="274938" y="193817"/>
                </a:lnTo>
                <a:lnTo>
                  <a:pt x="279494" y="206856"/>
                </a:lnTo>
                <a:lnTo>
                  <a:pt x="287097" y="226423"/>
                </a:lnTo>
                <a:lnTo>
                  <a:pt x="293651" y="241470"/>
                </a:lnTo>
                <a:lnTo>
                  <a:pt x="297685" y="247197"/>
                </a:lnTo>
                <a:lnTo>
                  <a:pt x="313416" y="261713"/>
                </a:lnTo>
                <a:lnTo>
                  <a:pt x="327891" y="275569"/>
                </a:lnTo>
                <a:lnTo>
                  <a:pt x="334799" y="280407"/>
                </a:lnTo>
                <a:lnTo>
                  <a:pt x="347555" y="285783"/>
                </a:lnTo>
                <a:lnTo>
                  <a:pt x="364654" y="290712"/>
                </a:lnTo>
                <a:lnTo>
                  <a:pt x="374547" y="293360"/>
                </a:lnTo>
                <a:lnTo>
                  <a:pt x="383048" y="294173"/>
                </a:lnTo>
                <a:lnTo>
                  <a:pt x="397574" y="292536"/>
                </a:lnTo>
                <a:lnTo>
                  <a:pt x="416461" y="290810"/>
                </a:lnTo>
                <a:lnTo>
                  <a:pt x="430839" y="285326"/>
                </a:lnTo>
                <a:lnTo>
                  <a:pt x="458801" y="270834"/>
                </a:lnTo>
                <a:lnTo>
                  <a:pt x="476830" y="257181"/>
                </a:lnTo>
                <a:lnTo>
                  <a:pt x="494237" y="241070"/>
                </a:lnTo>
                <a:lnTo>
                  <a:pt x="511460" y="224232"/>
                </a:lnTo>
                <a:lnTo>
                  <a:pt x="524077" y="207177"/>
                </a:lnTo>
                <a:lnTo>
                  <a:pt x="538399" y="185509"/>
                </a:lnTo>
                <a:lnTo>
                  <a:pt x="550156" y="165541"/>
                </a:lnTo>
                <a:lnTo>
                  <a:pt x="559673" y="143009"/>
                </a:lnTo>
                <a:lnTo>
                  <a:pt x="568525" y="122786"/>
                </a:lnTo>
                <a:lnTo>
                  <a:pt x="571422" y="111877"/>
                </a:lnTo>
                <a:lnTo>
                  <a:pt x="574305" y="97936"/>
                </a:lnTo>
                <a:lnTo>
                  <a:pt x="577180" y="81975"/>
                </a:lnTo>
                <a:lnTo>
                  <a:pt x="577834" y="61701"/>
                </a:lnTo>
                <a:lnTo>
                  <a:pt x="572848" y="39852"/>
                </a:lnTo>
                <a:lnTo>
                  <a:pt x="567972" y="25517"/>
                </a:lnTo>
                <a:lnTo>
                  <a:pt x="554267" y="690"/>
                </a:lnTo>
                <a:lnTo>
                  <a:pt x="554296" y="0"/>
                </a:lnTo>
                <a:lnTo>
                  <a:pt x="564392" y="14585"/>
                </a:lnTo>
                <a:lnTo>
                  <a:pt x="577548" y="35877"/>
                </a:lnTo>
                <a:lnTo>
                  <a:pt x="590381" y="53595"/>
                </a:lnTo>
                <a:lnTo>
                  <a:pt x="601481" y="68772"/>
                </a:lnTo>
                <a:lnTo>
                  <a:pt x="609590" y="85043"/>
                </a:lnTo>
                <a:lnTo>
                  <a:pt x="633163" y="142124"/>
                </a:lnTo>
                <a:lnTo>
                  <a:pt x="645895" y="174793"/>
                </a:lnTo>
                <a:lnTo>
                  <a:pt x="650625" y="187506"/>
                </a:lnTo>
                <a:lnTo>
                  <a:pt x="654730" y="199791"/>
                </a:lnTo>
                <a:lnTo>
                  <a:pt x="658419" y="211791"/>
                </a:lnTo>
                <a:lnTo>
                  <a:pt x="661831" y="223601"/>
                </a:lnTo>
                <a:lnTo>
                  <a:pt x="664106" y="238141"/>
                </a:lnTo>
                <a:lnTo>
                  <a:pt x="665622" y="254503"/>
                </a:lnTo>
                <a:lnTo>
                  <a:pt x="666633" y="272078"/>
                </a:lnTo>
                <a:lnTo>
                  <a:pt x="667756" y="311926"/>
                </a:lnTo>
                <a:lnTo>
                  <a:pt x="668056" y="333220"/>
                </a:lnTo>
                <a:lnTo>
                  <a:pt x="667303" y="351226"/>
                </a:lnTo>
                <a:lnTo>
                  <a:pt x="665849" y="367040"/>
                </a:lnTo>
                <a:lnTo>
                  <a:pt x="663927" y="381393"/>
                </a:lnTo>
                <a:lnTo>
                  <a:pt x="661693" y="394771"/>
                </a:lnTo>
                <a:lnTo>
                  <a:pt x="659251" y="407500"/>
                </a:lnTo>
                <a:lnTo>
                  <a:pt x="656671" y="419796"/>
                </a:lnTo>
                <a:lnTo>
                  <a:pt x="652093" y="431803"/>
                </a:lnTo>
                <a:lnTo>
                  <a:pt x="646184" y="443618"/>
                </a:lnTo>
                <a:lnTo>
                  <a:pt x="632950" y="466906"/>
                </a:lnTo>
                <a:lnTo>
                  <a:pt x="620719" y="489956"/>
                </a:lnTo>
                <a:lnTo>
                  <a:pt x="606392" y="510361"/>
                </a:lnTo>
                <a:lnTo>
                  <a:pt x="589548" y="529907"/>
                </a:lnTo>
                <a:lnTo>
                  <a:pt x="569361" y="551294"/>
                </a:lnTo>
                <a:lnTo>
                  <a:pt x="554834" y="564236"/>
                </a:lnTo>
                <a:lnTo>
                  <a:pt x="537529" y="578579"/>
                </a:lnTo>
                <a:lnTo>
                  <a:pt x="486928" y="618451"/>
                </a:lnTo>
                <a:lnTo>
                  <a:pt x="473209" y="629010"/>
                </a:lnTo>
                <a:lnTo>
                  <a:pt x="459300" y="637954"/>
                </a:lnTo>
                <a:lnTo>
                  <a:pt x="445265" y="645822"/>
                </a:lnTo>
                <a:lnTo>
                  <a:pt x="431146" y="652973"/>
                </a:lnTo>
                <a:lnTo>
                  <a:pt x="416970" y="659644"/>
                </a:lnTo>
                <a:lnTo>
                  <a:pt x="388520" y="672137"/>
                </a:lnTo>
                <a:lnTo>
                  <a:pt x="332403" y="695680"/>
                </a:lnTo>
                <a:lnTo>
                  <a:pt x="307437" y="707203"/>
                </a:lnTo>
                <a:lnTo>
                  <a:pt x="294493" y="711991"/>
                </a:lnTo>
                <a:lnTo>
                  <a:pt x="281101" y="716135"/>
                </a:lnTo>
                <a:lnTo>
                  <a:pt x="267411" y="719850"/>
                </a:lnTo>
                <a:lnTo>
                  <a:pt x="253521" y="723280"/>
                </a:lnTo>
                <a:lnTo>
                  <a:pt x="225389" y="729630"/>
                </a:lnTo>
                <a:lnTo>
                  <a:pt x="156798" y="744359"/>
                </a:lnTo>
                <a:lnTo>
                  <a:pt x="144537" y="747238"/>
                </a:lnTo>
                <a:lnTo>
                  <a:pt x="130648" y="749158"/>
                </a:lnTo>
                <a:lnTo>
                  <a:pt x="115674" y="750438"/>
                </a:lnTo>
                <a:lnTo>
                  <a:pt x="99976" y="751292"/>
                </a:lnTo>
                <a:lnTo>
                  <a:pt x="86653" y="750908"/>
                </a:lnTo>
                <a:lnTo>
                  <a:pt x="74914" y="749700"/>
                </a:lnTo>
                <a:lnTo>
                  <a:pt x="55202" y="746770"/>
                </a:lnTo>
                <a:lnTo>
                  <a:pt x="34348" y="744168"/>
                </a:lnTo>
                <a:lnTo>
                  <a:pt x="25426" y="740184"/>
                </a:lnTo>
                <a:lnTo>
                  <a:pt x="10491" y="728852"/>
                </a:lnTo>
                <a:lnTo>
                  <a:pt x="0" y="7187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16"/>
          <p:cNvSpPr/>
          <p:nvPr/>
        </p:nvSpPr>
        <p:spPr>
          <a:xfrm>
            <a:off x="1751647" y="2143125"/>
            <a:ext cx="471488" cy="94298"/>
          </a:xfrm>
          <a:custGeom>
            <a:avLst/>
            <a:gdLst/>
            <a:ahLst/>
            <a:cxnLst/>
            <a:rect l="0" t="0" r="0" b="0"/>
            <a:pathLst>
              <a:path w="471488" h="94298">
                <a:moveTo>
                  <a:pt x="0" y="94297"/>
                </a:moveTo>
                <a:lnTo>
                  <a:pt x="13652" y="85196"/>
                </a:lnTo>
                <a:lnTo>
                  <a:pt x="18627" y="81562"/>
                </a:lnTo>
                <a:lnTo>
                  <a:pt x="22895" y="78187"/>
                </a:lnTo>
                <a:lnTo>
                  <a:pt x="26694" y="74984"/>
                </a:lnTo>
                <a:lnTo>
                  <a:pt x="31131" y="72850"/>
                </a:lnTo>
                <a:lnTo>
                  <a:pt x="41141" y="70477"/>
                </a:lnTo>
                <a:lnTo>
                  <a:pt x="75690" y="64591"/>
                </a:lnTo>
                <a:lnTo>
                  <a:pt x="87607" y="62110"/>
                </a:lnTo>
                <a:lnTo>
                  <a:pt x="98410" y="59504"/>
                </a:lnTo>
                <a:lnTo>
                  <a:pt x="108469" y="56814"/>
                </a:lnTo>
                <a:lnTo>
                  <a:pt x="118985" y="55021"/>
                </a:lnTo>
                <a:lnTo>
                  <a:pt x="129806" y="53826"/>
                </a:lnTo>
                <a:lnTo>
                  <a:pt x="140830" y="53029"/>
                </a:lnTo>
                <a:lnTo>
                  <a:pt x="155799" y="50592"/>
                </a:lnTo>
                <a:lnTo>
                  <a:pt x="173398" y="47063"/>
                </a:lnTo>
                <a:lnTo>
                  <a:pt x="192751" y="42805"/>
                </a:lnTo>
                <a:lnTo>
                  <a:pt x="209463" y="39967"/>
                </a:lnTo>
                <a:lnTo>
                  <a:pt x="224415" y="38074"/>
                </a:lnTo>
                <a:lnTo>
                  <a:pt x="238192" y="36813"/>
                </a:lnTo>
                <a:lnTo>
                  <a:pt x="271281" y="32871"/>
                </a:lnTo>
                <a:lnTo>
                  <a:pt x="289439" y="30486"/>
                </a:lnTo>
                <a:lnTo>
                  <a:pt x="305354" y="27944"/>
                </a:lnTo>
                <a:lnTo>
                  <a:pt x="319775" y="25297"/>
                </a:lnTo>
                <a:lnTo>
                  <a:pt x="333198" y="22579"/>
                </a:lnTo>
                <a:lnTo>
                  <a:pt x="345004" y="19815"/>
                </a:lnTo>
                <a:lnTo>
                  <a:pt x="355733" y="17020"/>
                </a:lnTo>
                <a:lnTo>
                  <a:pt x="376226" y="11374"/>
                </a:lnTo>
                <a:lnTo>
                  <a:pt x="398034" y="5690"/>
                </a:lnTo>
                <a:lnTo>
                  <a:pt x="407278" y="3793"/>
                </a:lnTo>
                <a:lnTo>
                  <a:pt x="415347" y="2529"/>
                </a:lnTo>
                <a:lnTo>
                  <a:pt x="422630" y="1686"/>
                </a:lnTo>
                <a:lnTo>
                  <a:pt x="430344" y="1124"/>
                </a:lnTo>
                <a:lnTo>
                  <a:pt x="438343" y="749"/>
                </a:lnTo>
                <a:lnTo>
                  <a:pt x="47148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17"/>
          <p:cNvSpPr/>
          <p:nvPr/>
        </p:nvSpPr>
        <p:spPr>
          <a:xfrm>
            <a:off x="1743075" y="2306002"/>
            <a:ext cx="505778" cy="111444"/>
          </a:xfrm>
          <a:custGeom>
            <a:avLst/>
            <a:gdLst/>
            <a:ahLst/>
            <a:cxnLst/>
            <a:rect l="0" t="0" r="0" b="0"/>
            <a:pathLst>
              <a:path w="505778" h="111444">
                <a:moveTo>
                  <a:pt x="0" y="111443"/>
                </a:moveTo>
                <a:lnTo>
                  <a:pt x="13652" y="106892"/>
                </a:lnTo>
                <a:lnTo>
                  <a:pt x="19579" y="104598"/>
                </a:lnTo>
                <a:lnTo>
                  <a:pt x="25435" y="102117"/>
                </a:lnTo>
                <a:lnTo>
                  <a:pt x="31244" y="99511"/>
                </a:lnTo>
                <a:lnTo>
                  <a:pt x="37974" y="96821"/>
                </a:lnTo>
                <a:lnTo>
                  <a:pt x="53072" y="91291"/>
                </a:lnTo>
                <a:lnTo>
                  <a:pt x="77637" y="82824"/>
                </a:lnTo>
                <a:lnTo>
                  <a:pt x="90810" y="79028"/>
                </a:lnTo>
                <a:lnTo>
                  <a:pt x="156544" y="61789"/>
                </a:lnTo>
                <a:lnTo>
                  <a:pt x="185780" y="54132"/>
                </a:lnTo>
                <a:lnTo>
                  <a:pt x="220998" y="44379"/>
                </a:lnTo>
                <a:lnTo>
                  <a:pt x="240677" y="40063"/>
                </a:lnTo>
                <a:lnTo>
                  <a:pt x="261416" y="36234"/>
                </a:lnTo>
                <a:lnTo>
                  <a:pt x="282862" y="32728"/>
                </a:lnTo>
                <a:lnTo>
                  <a:pt x="300017" y="29439"/>
                </a:lnTo>
                <a:lnTo>
                  <a:pt x="314311" y="26294"/>
                </a:lnTo>
                <a:lnTo>
                  <a:pt x="326698" y="23244"/>
                </a:lnTo>
                <a:lnTo>
                  <a:pt x="337814" y="21211"/>
                </a:lnTo>
                <a:lnTo>
                  <a:pt x="348081" y="19856"/>
                </a:lnTo>
                <a:lnTo>
                  <a:pt x="357784" y="18952"/>
                </a:lnTo>
                <a:lnTo>
                  <a:pt x="370920" y="16445"/>
                </a:lnTo>
                <a:lnTo>
                  <a:pt x="386345" y="12868"/>
                </a:lnTo>
                <a:lnTo>
                  <a:pt x="403296" y="8579"/>
                </a:lnTo>
                <a:lnTo>
                  <a:pt x="416501" y="5719"/>
                </a:lnTo>
                <a:lnTo>
                  <a:pt x="427210" y="3813"/>
                </a:lnTo>
                <a:lnTo>
                  <a:pt x="436254" y="2542"/>
                </a:lnTo>
                <a:lnTo>
                  <a:pt x="447046" y="1694"/>
                </a:lnTo>
                <a:lnTo>
                  <a:pt x="459003" y="1130"/>
                </a:lnTo>
                <a:lnTo>
                  <a:pt x="50577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18"/>
          <p:cNvSpPr/>
          <p:nvPr/>
        </p:nvSpPr>
        <p:spPr>
          <a:xfrm>
            <a:off x="2197578" y="2024804"/>
            <a:ext cx="694212" cy="521068"/>
          </a:xfrm>
          <a:custGeom>
            <a:avLst/>
            <a:gdLst/>
            <a:ahLst/>
            <a:cxnLst/>
            <a:rect l="0" t="0" r="0" b="0"/>
            <a:pathLst>
              <a:path w="694212" h="521068">
                <a:moveTo>
                  <a:pt x="171289" y="75458"/>
                </a:moveTo>
                <a:lnTo>
                  <a:pt x="175840" y="61806"/>
                </a:lnTo>
                <a:lnTo>
                  <a:pt x="180614" y="52563"/>
                </a:lnTo>
                <a:lnTo>
                  <a:pt x="191440" y="38868"/>
                </a:lnTo>
                <a:lnTo>
                  <a:pt x="199908" y="29903"/>
                </a:lnTo>
                <a:lnTo>
                  <a:pt x="218147" y="18341"/>
                </a:lnTo>
                <a:lnTo>
                  <a:pt x="228945" y="12608"/>
                </a:lnTo>
                <a:lnTo>
                  <a:pt x="247714" y="6885"/>
                </a:lnTo>
                <a:lnTo>
                  <a:pt x="269073" y="2118"/>
                </a:lnTo>
                <a:lnTo>
                  <a:pt x="284916" y="0"/>
                </a:lnTo>
                <a:lnTo>
                  <a:pt x="298307" y="1599"/>
                </a:lnTo>
                <a:lnTo>
                  <a:pt x="316557" y="5314"/>
                </a:lnTo>
                <a:lnTo>
                  <a:pt x="328245" y="7135"/>
                </a:lnTo>
                <a:lnTo>
                  <a:pt x="345535" y="13516"/>
                </a:lnTo>
                <a:lnTo>
                  <a:pt x="356999" y="18718"/>
                </a:lnTo>
                <a:lnTo>
                  <a:pt x="361771" y="22391"/>
                </a:lnTo>
                <a:lnTo>
                  <a:pt x="374942" y="38568"/>
                </a:lnTo>
                <a:lnTo>
                  <a:pt x="388484" y="56523"/>
                </a:lnTo>
                <a:lnTo>
                  <a:pt x="398948" y="72122"/>
                </a:lnTo>
                <a:lnTo>
                  <a:pt x="406773" y="86358"/>
                </a:lnTo>
                <a:lnTo>
                  <a:pt x="413426" y="102210"/>
                </a:lnTo>
                <a:lnTo>
                  <a:pt x="415581" y="112343"/>
                </a:lnTo>
                <a:lnTo>
                  <a:pt x="417018" y="123860"/>
                </a:lnTo>
                <a:lnTo>
                  <a:pt x="417976" y="136301"/>
                </a:lnTo>
                <a:lnTo>
                  <a:pt x="418614" y="151263"/>
                </a:lnTo>
                <a:lnTo>
                  <a:pt x="419324" y="185667"/>
                </a:lnTo>
                <a:lnTo>
                  <a:pt x="418561" y="200365"/>
                </a:lnTo>
                <a:lnTo>
                  <a:pt x="417099" y="213022"/>
                </a:lnTo>
                <a:lnTo>
                  <a:pt x="415172" y="224318"/>
                </a:lnTo>
                <a:lnTo>
                  <a:pt x="412935" y="235658"/>
                </a:lnTo>
                <a:lnTo>
                  <a:pt x="407910" y="258418"/>
                </a:lnTo>
                <a:lnTo>
                  <a:pt x="404284" y="268869"/>
                </a:lnTo>
                <a:lnTo>
                  <a:pt x="399961" y="278694"/>
                </a:lnTo>
                <a:lnTo>
                  <a:pt x="395175" y="288101"/>
                </a:lnTo>
                <a:lnTo>
                  <a:pt x="389126" y="297230"/>
                </a:lnTo>
                <a:lnTo>
                  <a:pt x="382236" y="306174"/>
                </a:lnTo>
                <a:lnTo>
                  <a:pt x="341545" y="354711"/>
                </a:lnTo>
                <a:lnTo>
                  <a:pt x="324798" y="372117"/>
                </a:lnTo>
                <a:lnTo>
                  <a:pt x="305061" y="391341"/>
                </a:lnTo>
                <a:lnTo>
                  <a:pt x="283330" y="411776"/>
                </a:lnTo>
                <a:lnTo>
                  <a:pt x="265986" y="427306"/>
                </a:lnTo>
                <a:lnTo>
                  <a:pt x="251565" y="439563"/>
                </a:lnTo>
                <a:lnTo>
                  <a:pt x="239094" y="449639"/>
                </a:lnTo>
                <a:lnTo>
                  <a:pt x="226970" y="458263"/>
                </a:lnTo>
                <a:lnTo>
                  <a:pt x="215077" y="465916"/>
                </a:lnTo>
                <a:lnTo>
                  <a:pt x="203339" y="472923"/>
                </a:lnTo>
                <a:lnTo>
                  <a:pt x="191703" y="478547"/>
                </a:lnTo>
                <a:lnTo>
                  <a:pt x="180136" y="483249"/>
                </a:lnTo>
                <a:lnTo>
                  <a:pt x="168614" y="487336"/>
                </a:lnTo>
                <a:lnTo>
                  <a:pt x="156171" y="491014"/>
                </a:lnTo>
                <a:lnTo>
                  <a:pt x="143113" y="494418"/>
                </a:lnTo>
                <a:lnTo>
                  <a:pt x="129645" y="497640"/>
                </a:lnTo>
                <a:lnTo>
                  <a:pt x="109601" y="501219"/>
                </a:lnTo>
                <a:lnTo>
                  <a:pt x="93389" y="502810"/>
                </a:lnTo>
                <a:lnTo>
                  <a:pt x="76659" y="503518"/>
                </a:lnTo>
                <a:lnTo>
                  <a:pt x="60277" y="503915"/>
                </a:lnTo>
                <a:lnTo>
                  <a:pt x="50196" y="501468"/>
                </a:lnTo>
                <a:lnTo>
                  <a:pt x="33810" y="494736"/>
                </a:lnTo>
                <a:lnTo>
                  <a:pt x="28201" y="492136"/>
                </a:lnTo>
                <a:lnTo>
                  <a:pt x="23509" y="488499"/>
                </a:lnTo>
                <a:lnTo>
                  <a:pt x="12356" y="475230"/>
                </a:lnTo>
                <a:lnTo>
                  <a:pt x="6037" y="468082"/>
                </a:lnTo>
                <a:lnTo>
                  <a:pt x="3971" y="463890"/>
                </a:lnTo>
                <a:lnTo>
                  <a:pt x="1675" y="454152"/>
                </a:lnTo>
                <a:lnTo>
                  <a:pt x="383" y="437960"/>
                </a:lnTo>
                <a:lnTo>
                  <a:pt x="81" y="426752"/>
                </a:lnTo>
                <a:lnTo>
                  <a:pt x="0" y="421097"/>
                </a:lnTo>
                <a:lnTo>
                  <a:pt x="1852" y="416374"/>
                </a:lnTo>
                <a:lnTo>
                  <a:pt x="4991" y="412273"/>
                </a:lnTo>
                <a:lnTo>
                  <a:pt x="18510" y="399410"/>
                </a:lnTo>
                <a:lnTo>
                  <a:pt x="40146" y="377997"/>
                </a:lnTo>
                <a:lnTo>
                  <a:pt x="53948" y="369305"/>
                </a:lnTo>
                <a:lnTo>
                  <a:pt x="69607" y="361314"/>
                </a:lnTo>
                <a:lnTo>
                  <a:pt x="86092" y="351413"/>
                </a:lnTo>
                <a:lnTo>
                  <a:pt x="102944" y="343202"/>
                </a:lnTo>
                <a:lnTo>
                  <a:pt x="111438" y="339679"/>
                </a:lnTo>
                <a:lnTo>
                  <a:pt x="131036" y="335765"/>
                </a:lnTo>
                <a:lnTo>
                  <a:pt x="152446" y="334025"/>
                </a:lnTo>
                <a:lnTo>
                  <a:pt x="163490" y="333561"/>
                </a:lnTo>
                <a:lnTo>
                  <a:pt x="194696" y="332908"/>
                </a:lnTo>
                <a:lnTo>
                  <a:pt x="235391" y="332687"/>
                </a:lnTo>
                <a:lnTo>
                  <a:pt x="246408" y="333622"/>
                </a:lnTo>
                <a:lnTo>
                  <a:pt x="257564" y="335197"/>
                </a:lnTo>
                <a:lnTo>
                  <a:pt x="268810" y="337200"/>
                </a:lnTo>
                <a:lnTo>
                  <a:pt x="280118" y="339488"/>
                </a:lnTo>
                <a:lnTo>
                  <a:pt x="302843" y="344570"/>
                </a:lnTo>
                <a:lnTo>
                  <a:pt x="314236" y="348211"/>
                </a:lnTo>
                <a:lnTo>
                  <a:pt x="325642" y="352543"/>
                </a:lnTo>
                <a:lnTo>
                  <a:pt x="337056" y="357337"/>
                </a:lnTo>
                <a:lnTo>
                  <a:pt x="348476" y="362437"/>
                </a:lnTo>
                <a:lnTo>
                  <a:pt x="371324" y="373184"/>
                </a:lnTo>
                <a:lnTo>
                  <a:pt x="391638" y="381771"/>
                </a:lnTo>
                <a:lnTo>
                  <a:pt x="411144" y="389714"/>
                </a:lnTo>
                <a:lnTo>
                  <a:pt x="432514" y="399595"/>
                </a:lnTo>
                <a:lnTo>
                  <a:pt x="452171" y="410337"/>
                </a:lnTo>
                <a:lnTo>
                  <a:pt x="471386" y="421461"/>
                </a:lnTo>
                <a:lnTo>
                  <a:pt x="492625" y="432754"/>
                </a:lnTo>
                <a:lnTo>
                  <a:pt x="509685" y="444124"/>
                </a:lnTo>
                <a:lnTo>
                  <a:pt x="524570" y="454575"/>
                </a:lnTo>
                <a:lnTo>
                  <a:pt x="549015" y="466766"/>
                </a:lnTo>
                <a:lnTo>
                  <a:pt x="575308" y="482019"/>
                </a:lnTo>
                <a:lnTo>
                  <a:pt x="595963" y="493007"/>
                </a:lnTo>
                <a:lnTo>
                  <a:pt x="639070" y="515042"/>
                </a:lnTo>
                <a:lnTo>
                  <a:pt x="648432" y="518479"/>
                </a:lnTo>
                <a:lnTo>
                  <a:pt x="657652" y="520685"/>
                </a:lnTo>
                <a:lnTo>
                  <a:pt x="668351" y="521067"/>
                </a:lnTo>
                <a:lnTo>
                  <a:pt x="671256" y="520168"/>
                </a:lnTo>
                <a:lnTo>
                  <a:pt x="673193" y="518617"/>
                </a:lnTo>
                <a:lnTo>
                  <a:pt x="674484" y="516630"/>
                </a:lnTo>
                <a:lnTo>
                  <a:pt x="680999" y="511882"/>
                </a:lnTo>
                <a:lnTo>
                  <a:pt x="694211" y="5040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19"/>
          <p:cNvSpPr/>
          <p:nvPr/>
        </p:nvSpPr>
        <p:spPr>
          <a:xfrm>
            <a:off x="2900362" y="2125980"/>
            <a:ext cx="325756" cy="361812"/>
          </a:xfrm>
          <a:custGeom>
            <a:avLst/>
            <a:gdLst/>
            <a:ahLst/>
            <a:cxnLst/>
            <a:rect l="0" t="0" r="0" b="0"/>
            <a:pathLst>
              <a:path w="325756" h="361812">
                <a:moveTo>
                  <a:pt x="0" y="0"/>
                </a:moveTo>
                <a:lnTo>
                  <a:pt x="0" y="9101"/>
                </a:lnTo>
                <a:lnTo>
                  <a:pt x="952" y="12735"/>
                </a:lnTo>
                <a:lnTo>
                  <a:pt x="4551" y="19312"/>
                </a:lnTo>
                <a:lnTo>
                  <a:pt x="25584" y="55675"/>
                </a:lnTo>
                <a:lnTo>
                  <a:pt x="33249" y="67597"/>
                </a:lnTo>
                <a:lnTo>
                  <a:pt x="40263" y="77449"/>
                </a:lnTo>
                <a:lnTo>
                  <a:pt x="46845" y="85923"/>
                </a:lnTo>
                <a:lnTo>
                  <a:pt x="53137" y="94429"/>
                </a:lnTo>
                <a:lnTo>
                  <a:pt x="65209" y="111501"/>
                </a:lnTo>
                <a:lnTo>
                  <a:pt x="72048" y="120054"/>
                </a:lnTo>
                <a:lnTo>
                  <a:pt x="79464" y="128613"/>
                </a:lnTo>
                <a:lnTo>
                  <a:pt x="87266" y="137177"/>
                </a:lnTo>
                <a:lnTo>
                  <a:pt x="95325" y="144791"/>
                </a:lnTo>
                <a:lnTo>
                  <a:pt x="103555" y="151772"/>
                </a:lnTo>
                <a:lnTo>
                  <a:pt x="111899" y="158332"/>
                </a:lnTo>
                <a:lnTo>
                  <a:pt x="126987" y="173182"/>
                </a:lnTo>
                <a:lnTo>
                  <a:pt x="240913" y="292174"/>
                </a:lnTo>
                <a:lnTo>
                  <a:pt x="271203" y="322614"/>
                </a:lnTo>
                <a:lnTo>
                  <a:pt x="277004" y="327471"/>
                </a:lnTo>
                <a:lnTo>
                  <a:pt x="282777" y="331662"/>
                </a:lnTo>
                <a:lnTo>
                  <a:pt x="288531" y="335407"/>
                </a:lnTo>
                <a:lnTo>
                  <a:pt x="297463" y="342110"/>
                </a:lnTo>
                <a:lnTo>
                  <a:pt x="304608" y="348264"/>
                </a:lnTo>
                <a:lnTo>
                  <a:pt x="315339" y="358305"/>
                </a:lnTo>
                <a:lnTo>
                  <a:pt x="318903" y="361811"/>
                </a:lnTo>
                <a:lnTo>
                  <a:pt x="325755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20"/>
          <p:cNvSpPr/>
          <p:nvPr/>
        </p:nvSpPr>
        <p:spPr>
          <a:xfrm>
            <a:off x="2791726" y="2168842"/>
            <a:ext cx="468682" cy="304404"/>
          </a:xfrm>
          <a:custGeom>
            <a:avLst/>
            <a:gdLst/>
            <a:ahLst/>
            <a:cxnLst/>
            <a:rect l="0" t="0" r="0" b="0"/>
            <a:pathLst>
              <a:path w="468682" h="304404">
                <a:moveTo>
                  <a:pt x="468681" y="0"/>
                </a:moveTo>
                <a:lnTo>
                  <a:pt x="450478" y="9102"/>
                </a:lnTo>
                <a:lnTo>
                  <a:pt x="442258" y="13688"/>
                </a:lnTo>
                <a:lnTo>
                  <a:pt x="433921" y="18650"/>
                </a:lnTo>
                <a:lnTo>
                  <a:pt x="425505" y="23864"/>
                </a:lnTo>
                <a:lnTo>
                  <a:pt x="417989" y="29244"/>
                </a:lnTo>
                <a:lnTo>
                  <a:pt x="411074" y="34736"/>
                </a:lnTo>
                <a:lnTo>
                  <a:pt x="404559" y="40303"/>
                </a:lnTo>
                <a:lnTo>
                  <a:pt x="397358" y="45918"/>
                </a:lnTo>
                <a:lnTo>
                  <a:pt x="389700" y="51567"/>
                </a:lnTo>
                <a:lnTo>
                  <a:pt x="381737" y="57238"/>
                </a:lnTo>
                <a:lnTo>
                  <a:pt x="360189" y="73699"/>
                </a:lnTo>
                <a:lnTo>
                  <a:pt x="347775" y="83423"/>
                </a:lnTo>
                <a:lnTo>
                  <a:pt x="337595" y="91810"/>
                </a:lnTo>
                <a:lnTo>
                  <a:pt x="328903" y="99307"/>
                </a:lnTo>
                <a:lnTo>
                  <a:pt x="321203" y="106210"/>
                </a:lnTo>
                <a:lnTo>
                  <a:pt x="305028" y="121499"/>
                </a:lnTo>
                <a:lnTo>
                  <a:pt x="296714" y="129577"/>
                </a:lnTo>
                <a:lnTo>
                  <a:pt x="284504" y="139725"/>
                </a:lnTo>
                <a:lnTo>
                  <a:pt x="269696" y="151252"/>
                </a:lnTo>
                <a:lnTo>
                  <a:pt x="253157" y="163700"/>
                </a:lnTo>
                <a:lnTo>
                  <a:pt x="238321" y="173903"/>
                </a:lnTo>
                <a:lnTo>
                  <a:pt x="224620" y="182611"/>
                </a:lnTo>
                <a:lnTo>
                  <a:pt x="211676" y="190320"/>
                </a:lnTo>
                <a:lnTo>
                  <a:pt x="199237" y="197365"/>
                </a:lnTo>
                <a:lnTo>
                  <a:pt x="175256" y="210273"/>
                </a:lnTo>
                <a:lnTo>
                  <a:pt x="117327" y="239874"/>
                </a:lnTo>
                <a:lnTo>
                  <a:pt x="105857" y="245641"/>
                </a:lnTo>
                <a:lnTo>
                  <a:pt x="75334" y="262209"/>
                </a:lnTo>
                <a:lnTo>
                  <a:pt x="33364" y="285337"/>
                </a:lnTo>
                <a:lnTo>
                  <a:pt x="24164" y="290237"/>
                </a:lnTo>
                <a:lnTo>
                  <a:pt x="11403" y="295682"/>
                </a:lnTo>
                <a:lnTo>
                  <a:pt x="6666" y="297134"/>
                </a:lnTo>
                <a:lnTo>
                  <a:pt x="3509" y="299054"/>
                </a:lnTo>
                <a:lnTo>
                  <a:pt x="1404" y="301287"/>
                </a:lnTo>
                <a:lnTo>
                  <a:pt x="0" y="303728"/>
                </a:lnTo>
                <a:lnTo>
                  <a:pt x="17" y="304403"/>
                </a:lnTo>
                <a:lnTo>
                  <a:pt x="981" y="303900"/>
                </a:lnTo>
                <a:lnTo>
                  <a:pt x="5766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21"/>
          <p:cNvSpPr/>
          <p:nvPr/>
        </p:nvSpPr>
        <p:spPr>
          <a:xfrm>
            <a:off x="3423284" y="2266773"/>
            <a:ext cx="428626" cy="4940"/>
          </a:xfrm>
          <a:custGeom>
            <a:avLst/>
            <a:gdLst/>
            <a:ahLst/>
            <a:cxnLst/>
            <a:rect l="0" t="0" r="0" b="0"/>
            <a:pathLst>
              <a:path w="428626" h="4940">
                <a:moveTo>
                  <a:pt x="0" y="4939"/>
                </a:moveTo>
                <a:lnTo>
                  <a:pt x="38626" y="4939"/>
                </a:lnTo>
                <a:lnTo>
                  <a:pt x="73682" y="2399"/>
                </a:lnTo>
                <a:lnTo>
                  <a:pt x="97699" y="388"/>
                </a:lnTo>
                <a:lnTo>
                  <a:pt x="116568" y="0"/>
                </a:lnTo>
                <a:lnTo>
                  <a:pt x="132005" y="694"/>
                </a:lnTo>
                <a:lnTo>
                  <a:pt x="145153" y="2109"/>
                </a:lnTo>
                <a:lnTo>
                  <a:pt x="165349" y="3052"/>
                </a:lnTo>
                <a:lnTo>
                  <a:pt x="239810" y="4380"/>
                </a:lnTo>
                <a:lnTo>
                  <a:pt x="428625" y="49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22"/>
          <p:cNvSpPr/>
          <p:nvPr/>
        </p:nvSpPr>
        <p:spPr>
          <a:xfrm>
            <a:off x="3963352" y="1945957"/>
            <a:ext cx="128589" cy="545567"/>
          </a:xfrm>
          <a:custGeom>
            <a:avLst/>
            <a:gdLst/>
            <a:ahLst/>
            <a:cxnLst/>
            <a:rect l="0" t="0" r="0" b="0"/>
            <a:pathLst>
              <a:path w="128589" h="545567">
                <a:moveTo>
                  <a:pt x="0" y="0"/>
                </a:moveTo>
                <a:lnTo>
                  <a:pt x="9102" y="4551"/>
                </a:lnTo>
                <a:lnTo>
                  <a:pt x="11783" y="7797"/>
                </a:lnTo>
                <a:lnTo>
                  <a:pt x="13570" y="11865"/>
                </a:lnTo>
                <a:lnTo>
                  <a:pt x="14762" y="16483"/>
                </a:lnTo>
                <a:lnTo>
                  <a:pt x="17461" y="22418"/>
                </a:lnTo>
                <a:lnTo>
                  <a:pt x="21166" y="29233"/>
                </a:lnTo>
                <a:lnTo>
                  <a:pt x="25540" y="36634"/>
                </a:lnTo>
                <a:lnTo>
                  <a:pt x="28457" y="44425"/>
                </a:lnTo>
                <a:lnTo>
                  <a:pt x="33514" y="68090"/>
                </a:lnTo>
                <a:lnTo>
                  <a:pt x="35678" y="74921"/>
                </a:lnTo>
                <a:lnTo>
                  <a:pt x="39669" y="88543"/>
                </a:lnTo>
                <a:lnTo>
                  <a:pt x="41443" y="104123"/>
                </a:lnTo>
                <a:lnTo>
                  <a:pt x="42869" y="113230"/>
                </a:lnTo>
                <a:lnTo>
                  <a:pt x="44772" y="123112"/>
                </a:lnTo>
                <a:lnTo>
                  <a:pt x="46993" y="133510"/>
                </a:lnTo>
                <a:lnTo>
                  <a:pt x="48474" y="143299"/>
                </a:lnTo>
                <a:lnTo>
                  <a:pt x="49461" y="152683"/>
                </a:lnTo>
                <a:lnTo>
                  <a:pt x="50119" y="161796"/>
                </a:lnTo>
                <a:lnTo>
                  <a:pt x="50558" y="171681"/>
                </a:lnTo>
                <a:lnTo>
                  <a:pt x="51045" y="192825"/>
                </a:lnTo>
                <a:lnTo>
                  <a:pt x="51401" y="252772"/>
                </a:lnTo>
                <a:lnTo>
                  <a:pt x="52365" y="263765"/>
                </a:lnTo>
                <a:lnTo>
                  <a:pt x="53960" y="274903"/>
                </a:lnTo>
                <a:lnTo>
                  <a:pt x="55976" y="286139"/>
                </a:lnTo>
                <a:lnTo>
                  <a:pt x="57320" y="296487"/>
                </a:lnTo>
                <a:lnTo>
                  <a:pt x="58216" y="306243"/>
                </a:lnTo>
                <a:lnTo>
                  <a:pt x="58813" y="315604"/>
                </a:lnTo>
                <a:lnTo>
                  <a:pt x="59211" y="325656"/>
                </a:lnTo>
                <a:lnTo>
                  <a:pt x="59653" y="346983"/>
                </a:lnTo>
                <a:lnTo>
                  <a:pt x="60724" y="357052"/>
                </a:lnTo>
                <a:lnTo>
                  <a:pt x="62390" y="366622"/>
                </a:lnTo>
                <a:lnTo>
                  <a:pt x="64453" y="375860"/>
                </a:lnTo>
                <a:lnTo>
                  <a:pt x="69286" y="401364"/>
                </a:lnTo>
                <a:lnTo>
                  <a:pt x="71908" y="416166"/>
                </a:lnTo>
                <a:lnTo>
                  <a:pt x="74608" y="428892"/>
                </a:lnTo>
                <a:lnTo>
                  <a:pt x="77362" y="440233"/>
                </a:lnTo>
                <a:lnTo>
                  <a:pt x="88624" y="483517"/>
                </a:lnTo>
                <a:lnTo>
                  <a:pt x="92420" y="494747"/>
                </a:lnTo>
                <a:lnTo>
                  <a:pt x="96856" y="506044"/>
                </a:lnTo>
                <a:lnTo>
                  <a:pt x="101718" y="517385"/>
                </a:lnTo>
                <a:lnTo>
                  <a:pt x="105912" y="525898"/>
                </a:lnTo>
                <a:lnTo>
                  <a:pt x="109661" y="532526"/>
                </a:lnTo>
                <a:lnTo>
                  <a:pt x="113112" y="537898"/>
                </a:lnTo>
                <a:lnTo>
                  <a:pt x="116366" y="541478"/>
                </a:lnTo>
                <a:lnTo>
                  <a:pt x="119487" y="543866"/>
                </a:lnTo>
                <a:lnTo>
                  <a:pt x="122521" y="545457"/>
                </a:lnTo>
                <a:lnTo>
                  <a:pt x="124543" y="545566"/>
                </a:lnTo>
                <a:lnTo>
                  <a:pt x="125891" y="544685"/>
                </a:lnTo>
                <a:lnTo>
                  <a:pt x="128588" y="5400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3"/>
          <p:cNvSpPr/>
          <p:nvPr/>
        </p:nvSpPr>
        <p:spPr>
          <a:xfrm>
            <a:off x="1014412" y="3000385"/>
            <a:ext cx="829806" cy="736831"/>
          </a:xfrm>
          <a:custGeom>
            <a:avLst/>
            <a:gdLst/>
            <a:ahLst/>
            <a:cxnLst/>
            <a:rect l="0" t="0" r="0" b="0"/>
            <a:pathLst>
              <a:path w="829806" h="736831">
                <a:moveTo>
                  <a:pt x="291465" y="17135"/>
                </a:moveTo>
                <a:lnTo>
                  <a:pt x="296016" y="17135"/>
                </a:lnTo>
                <a:lnTo>
                  <a:pt x="297356" y="18087"/>
                </a:lnTo>
                <a:lnTo>
                  <a:pt x="298250" y="19675"/>
                </a:lnTo>
                <a:lnTo>
                  <a:pt x="299243" y="23979"/>
                </a:lnTo>
                <a:lnTo>
                  <a:pt x="299933" y="32735"/>
                </a:lnTo>
                <a:lnTo>
                  <a:pt x="312752" y="52601"/>
                </a:lnTo>
                <a:lnTo>
                  <a:pt x="328405" y="70829"/>
                </a:lnTo>
                <a:lnTo>
                  <a:pt x="330379" y="74839"/>
                </a:lnTo>
                <a:lnTo>
                  <a:pt x="336015" y="93393"/>
                </a:lnTo>
                <a:lnTo>
                  <a:pt x="341168" y="105121"/>
                </a:lnTo>
                <a:lnTo>
                  <a:pt x="356992" y="138772"/>
                </a:lnTo>
                <a:lnTo>
                  <a:pt x="388567" y="202752"/>
                </a:lnTo>
                <a:lnTo>
                  <a:pt x="409686" y="231431"/>
                </a:lnTo>
                <a:lnTo>
                  <a:pt x="422556" y="249753"/>
                </a:lnTo>
                <a:lnTo>
                  <a:pt x="441114" y="268436"/>
                </a:lnTo>
                <a:lnTo>
                  <a:pt x="451956" y="275827"/>
                </a:lnTo>
                <a:lnTo>
                  <a:pt x="463124" y="279746"/>
                </a:lnTo>
                <a:lnTo>
                  <a:pt x="474438" y="282441"/>
                </a:lnTo>
                <a:lnTo>
                  <a:pt x="491517" y="288361"/>
                </a:lnTo>
                <a:lnTo>
                  <a:pt x="514355" y="290843"/>
                </a:lnTo>
                <a:lnTo>
                  <a:pt x="520068" y="291047"/>
                </a:lnTo>
                <a:lnTo>
                  <a:pt x="531497" y="288734"/>
                </a:lnTo>
                <a:lnTo>
                  <a:pt x="537211" y="286783"/>
                </a:lnTo>
                <a:lnTo>
                  <a:pt x="553720" y="284616"/>
                </a:lnTo>
                <a:lnTo>
                  <a:pt x="570901" y="282700"/>
                </a:lnTo>
                <a:lnTo>
                  <a:pt x="581711" y="278674"/>
                </a:lnTo>
                <a:lnTo>
                  <a:pt x="602254" y="261950"/>
                </a:lnTo>
                <a:lnTo>
                  <a:pt x="627952" y="242482"/>
                </a:lnTo>
                <a:lnTo>
                  <a:pt x="644635" y="222969"/>
                </a:lnTo>
                <a:lnTo>
                  <a:pt x="657940" y="207451"/>
                </a:lnTo>
                <a:lnTo>
                  <a:pt x="671513" y="189985"/>
                </a:lnTo>
                <a:lnTo>
                  <a:pt x="679450" y="174602"/>
                </a:lnTo>
                <a:lnTo>
                  <a:pt x="682978" y="160463"/>
                </a:lnTo>
                <a:lnTo>
                  <a:pt x="684545" y="144653"/>
                </a:lnTo>
                <a:lnTo>
                  <a:pt x="685242" y="123022"/>
                </a:lnTo>
                <a:lnTo>
                  <a:pt x="685790" y="66210"/>
                </a:lnTo>
                <a:lnTo>
                  <a:pt x="684841" y="63187"/>
                </a:lnTo>
                <a:lnTo>
                  <a:pt x="679907" y="54381"/>
                </a:lnTo>
                <a:lnTo>
                  <a:pt x="678418" y="48611"/>
                </a:lnTo>
                <a:lnTo>
                  <a:pt x="677248" y="27771"/>
                </a:lnTo>
                <a:lnTo>
                  <a:pt x="677237" y="22497"/>
                </a:lnTo>
                <a:lnTo>
                  <a:pt x="676281" y="19757"/>
                </a:lnTo>
                <a:lnTo>
                  <a:pt x="669847" y="10224"/>
                </a:lnTo>
                <a:lnTo>
                  <a:pt x="669185" y="6761"/>
                </a:lnTo>
                <a:lnTo>
                  <a:pt x="668760" y="1327"/>
                </a:lnTo>
                <a:lnTo>
                  <a:pt x="667772" y="881"/>
                </a:lnTo>
                <a:lnTo>
                  <a:pt x="663737" y="254"/>
                </a:lnTo>
                <a:lnTo>
                  <a:pt x="668407" y="0"/>
                </a:lnTo>
                <a:lnTo>
                  <a:pt x="668633" y="19303"/>
                </a:lnTo>
                <a:lnTo>
                  <a:pt x="669593" y="22390"/>
                </a:lnTo>
                <a:lnTo>
                  <a:pt x="674542" y="31286"/>
                </a:lnTo>
                <a:lnTo>
                  <a:pt x="681425" y="50243"/>
                </a:lnTo>
                <a:lnTo>
                  <a:pt x="691780" y="71758"/>
                </a:lnTo>
                <a:lnTo>
                  <a:pt x="714385" y="117160"/>
                </a:lnTo>
                <a:lnTo>
                  <a:pt x="727501" y="138847"/>
                </a:lnTo>
                <a:lnTo>
                  <a:pt x="743453" y="158819"/>
                </a:lnTo>
                <a:lnTo>
                  <a:pt x="752063" y="175991"/>
                </a:lnTo>
                <a:lnTo>
                  <a:pt x="760018" y="195370"/>
                </a:lnTo>
                <a:lnTo>
                  <a:pt x="769903" y="213508"/>
                </a:lnTo>
                <a:lnTo>
                  <a:pt x="778107" y="231094"/>
                </a:lnTo>
                <a:lnTo>
                  <a:pt x="785880" y="248435"/>
                </a:lnTo>
                <a:lnTo>
                  <a:pt x="795685" y="265667"/>
                </a:lnTo>
                <a:lnTo>
                  <a:pt x="803853" y="285391"/>
                </a:lnTo>
                <a:lnTo>
                  <a:pt x="816857" y="324547"/>
                </a:lnTo>
                <a:lnTo>
                  <a:pt x="822788" y="344897"/>
                </a:lnTo>
                <a:lnTo>
                  <a:pt x="827646" y="366642"/>
                </a:lnTo>
                <a:lnTo>
                  <a:pt x="829805" y="389006"/>
                </a:lnTo>
                <a:lnTo>
                  <a:pt x="828476" y="399352"/>
                </a:lnTo>
                <a:lnTo>
                  <a:pt x="821919" y="418466"/>
                </a:lnTo>
                <a:lnTo>
                  <a:pt x="817735" y="439027"/>
                </a:lnTo>
                <a:lnTo>
                  <a:pt x="814923" y="459912"/>
                </a:lnTo>
                <a:lnTo>
                  <a:pt x="810498" y="478720"/>
                </a:lnTo>
                <a:lnTo>
                  <a:pt x="802816" y="496604"/>
                </a:lnTo>
                <a:lnTo>
                  <a:pt x="793052" y="514077"/>
                </a:lnTo>
                <a:lnTo>
                  <a:pt x="782363" y="531368"/>
                </a:lnTo>
                <a:lnTo>
                  <a:pt x="765634" y="557168"/>
                </a:lnTo>
                <a:lnTo>
                  <a:pt x="751762" y="574332"/>
                </a:lnTo>
                <a:lnTo>
                  <a:pt x="736071" y="591485"/>
                </a:lnTo>
                <a:lnTo>
                  <a:pt x="719573" y="608634"/>
                </a:lnTo>
                <a:lnTo>
                  <a:pt x="694219" y="629803"/>
                </a:lnTo>
                <a:lnTo>
                  <a:pt x="674619" y="642174"/>
                </a:lnTo>
                <a:lnTo>
                  <a:pt x="652256" y="654022"/>
                </a:lnTo>
                <a:lnTo>
                  <a:pt x="626441" y="665638"/>
                </a:lnTo>
                <a:lnTo>
                  <a:pt x="601633" y="674611"/>
                </a:lnTo>
                <a:lnTo>
                  <a:pt x="576955" y="682727"/>
                </a:lnTo>
                <a:lnTo>
                  <a:pt x="550112" y="692683"/>
                </a:lnTo>
                <a:lnTo>
                  <a:pt x="524847" y="700918"/>
                </a:lnTo>
                <a:lnTo>
                  <a:pt x="499965" y="706801"/>
                </a:lnTo>
                <a:lnTo>
                  <a:pt x="486663" y="708370"/>
                </a:lnTo>
                <a:lnTo>
                  <a:pt x="473032" y="709416"/>
                </a:lnTo>
                <a:lnTo>
                  <a:pt x="459182" y="711065"/>
                </a:lnTo>
                <a:lnTo>
                  <a:pt x="445186" y="713118"/>
                </a:lnTo>
                <a:lnTo>
                  <a:pt x="416936" y="717938"/>
                </a:lnTo>
                <a:lnTo>
                  <a:pt x="388505" y="723255"/>
                </a:lnTo>
                <a:lnTo>
                  <a:pt x="369493" y="725054"/>
                </a:lnTo>
                <a:lnTo>
                  <a:pt x="347294" y="726254"/>
                </a:lnTo>
                <a:lnTo>
                  <a:pt x="322969" y="727053"/>
                </a:lnTo>
                <a:lnTo>
                  <a:pt x="302943" y="728538"/>
                </a:lnTo>
                <a:lnTo>
                  <a:pt x="285782" y="730481"/>
                </a:lnTo>
                <a:lnTo>
                  <a:pt x="270531" y="732729"/>
                </a:lnTo>
                <a:lnTo>
                  <a:pt x="255602" y="734228"/>
                </a:lnTo>
                <a:lnTo>
                  <a:pt x="240886" y="735227"/>
                </a:lnTo>
                <a:lnTo>
                  <a:pt x="212788" y="736337"/>
                </a:lnTo>
                <a:lnTo>
                  <a:pt x="187600" y="736830"/>
                </a:lnTo>
                <a:lnTo>
                  <a:pt x="171739" y="736009"/>
                </a:lnTo>
                <a:lnTo>
                  <a:pt x="153545" y="734509"/>
                </a:lnTo>
                <a:lnTo>
                  <a:pt x="118725" y="731255"/>
                </a:lnTo>
                <a:lnTo>
                  <a:pt x="96899" y="729809"/>
                </a:lnTo>
                <a:lnTo>
                  <a:pt x="78309" y="726627"/>
                </a:lnTo>
                <a:lnTo>
                  <a:pt x="54318" y="722019"/>
                </a:lnTo>
                <a:lnTo>
                  <a:pt x="47642" y="721373"/>
                </a:lnTo>
                <a:lnTo>
                  <a:pt x="37684" y="718114"/>
                </a:lnTo>
                <a:lnTo>
                  <a:pt x="30083" y="714444"/>
                </a:lnTo>
                <a:lnTo>
                  <a:pt x="23530" y="712812"/>
                </a:lnTo>
                <a:lnTo>
                  <a:pt x="14903" y="707007"/>
                </a:lnTo>
                <a:lnTo>
                  <a:pt x="6624" y="699029"/>
                </a:lnTo>
                <a:lnTo>
                  <a:pt x="1308" y="688687"/>
                </a:lnTo>
                <a:lnTo>
                  <a:pt x="0" y="6772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24"/>
          <p:cNvSpPr/>
          <p:nvPr/>
        </p:nvSpPr>
        <p:spPr>
          <a:xfrm>
            <a:off x="2060257" y="3009332"/>
            <a:ext cx="471488" cy="42479"/>
          </a:xfrm>
          <a:custGeom>
            <a:avLst/>
            <a:gdLst/>
            <a:ahLst/>
            <a:cxnLst/>
            <a:rect l="0" t="0" r="0" b="0"/>
            <a:pathLst>
              <a:path w="471488" h="42479">
                <a:moveTo>
                  <a:pt x="0" y="42478"/>
                </a:moveTo>
                <a:lnTo>
                  <a:pt x="18203" y="37927"/>
                </a:lnTo>
                <a:lnTo>
                  <a:pt x="32138" y="35634"/>
                </a:lnTo>
                <a:lnTo>
                  <a:pt x="70481" y="30546"/>
                </a:lnTo>
                <a:lnTo>
                  <a:pt x="88898" y="28808"/>
                </a:lnTo>
                <a:lnTo>
                  <a:pt x="105937" y="27650"/>
                </a:lnTo>
                <a:lnTo>
                  <a:pt x="122060" y="26877"/>
                </a:lnTo>
                <a:lnTo>
                  <a:pt x="136618" y="25410"/>
                </a:lnTo>
                <a:lnTo>
                  <a:pt x="150134" y="23479"/>
                </a:lnTo>
                <a:lnTo>
                  <a:pt x="162954" y="21239"/>
                </a:lnTo>
                <a:lnTo>
                  <a:pt x="176264" y="19746"/>
                </a:lnTo>
                <a:lnTo>
                  <a:pt x="189899" y="18751"/>
                </a:lnTo>
                <a:lnTo>
                  <a:pt x="203752" y="18087"/>
                </a:lnTo>
                <a:lnTo>
                  <a:pt x="231844" y="17350"/>
                </a:lnTo>
                <a:lnTo>
                  <a:pt x="246003" y="17153"/>
                </a:lnTo>
                <a:lnTo>
                  <a:pt x="259252" y="16070"/>
                </a:lnTo>
                <a:lnTo>
                  <a:pt x="271895" y="14395"/>
                </a:lnTo>
                <a:lnTo>
                  <a:pt x="284133" y="12326"/>
                </a:lnTo>
                <a:lnTo>
                  <a:pt x="297055" y="10946"/>
                </a:lnTo>
                <a:lnTo>
                  <a:pt x="310431" y="10027"/>
                </a:lnTo>
                <a:lnTo>
                  <a:pt x="324112" y="9414"/>
                </a:lnTo>
                <a:lnTo>
                  <a:pt x="364712" y="6193"/>
                </a:lnTo>
                <a:lnTo>
                  <a:pt x="406887" y="2538"/>
                </a:lnTo>
                <a:lnTo>
                  <a:pt x="431981" y="915"/>
                </a:lnTo>
                <a:lnTo>
                  <a:pt x="449484" y="193"/>
                </a:lnTo>
                <a:lnTo>
                  <a:pt x="456819" y="0"/>
                </a:lnTo>
                <a:lnTo>
                  <a:pt x="461708" y="824"/>
                </a:lnTo>
                <a:lnTo>
                  <a:pt x="464968" y="2326"/>
                </a:lnTo>
                <a:lnTo>
                  <a:pt x="471487" y="81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25"/>
          <p:cNvSpPr/>
          <p:nvPr/>
        </p:nvSpPr>
        <p:spPr>
          <a:xfrm>
            <a:off x="2103119" y="3137535"/>
            <a:ext cx="522924" cy="42863"/>
          </a:xfrm>
          <a:custGeom>
            <a:avLst/>
            <a:gdLst/>
            <a:ahLst/>
            <a:cxnLst/>
            <a:rect l="0" t="0" r="0" b="0"/>
            <a:pathLst>
              <a:path w="522924" h="42863">
                <a:moveTo>
                  <a:pt x="0" y="42862"/>
                </a:moveTo>
                <a:lnTo>
                  <a:pt x="13653" y="42862"/>
                </a:lnTo>
                <a:lnTo>
                  <a:pt x="19580" y="41910"/>
                </a:lnTo>
                <a:lnTo>
                  <a:pt x="25436" y="40322"/>
                </a:lnTo>
                <a:lnTo>
                  <a:pt x="31245" y="38311"/>
                </a:lnTo>
                <a:lnTo>
                  <a:pt x="37975" y="36971"/>
                </a:lnTo>
                <a:lnTo>
                  <a:pt x="45319" y="36077"/>
                </a:lnTo>
                <a:lnTo>
                  <a:pt x="53073" y="35481"/>
                </a:lnTo>
                <a:lnTo>
                  <a:pt x="62052" y="35084"/>
                </a:lnTo>
                <a:lnTo>
                  <a:pt x="82189" y="34642"/>
                </a:lnTo>
                <a:lnTo>
                  <a:pt x="92893" y="33572"/>
                </a:lnTo>
                <a:lnTo>
                  <a:pt x="103839" y="31907"/>
                </a:lnTo>
                <a:lnTo>
                  <a:pt x="114946" y="29843"/>
                </a:lnTo>
                <a:lnTo>
                  <a:pt x="126161" y="28468"/>
                </a:lnTo>
                <a:lnTo>
                  <a:pt x="137447" y="27551"/>
                </a:lnTo>
                <a:lnTo>
                  <a:pt x="148782" y="26940"/>
                </a:lnTo>
                <a:lnTo>
                  <a:pt x="219344" y="21528"/>
                </a:lnTo>
                <a:lnTo>
                  <a:pt x="241479" y="19115"/>
                </a:lnTo>
                <a:lnTo>
                  <a:pt x="260046" y="16553"/>
                </a:lnTo>
                <a:lnTo>
                  <a:pt x="276234" y="13893"/>
                </a:lnTo>
                <a:lnTo>
                  <a:pt x="290837" y="12119"/>
                </a:lnTo>
                <a:lnTo>
                  <a:pt x="304381" y="10937"/>
                </a:lnTo>
                <a:lnTo>
                  <a:pt x="317221" y="10149"/>
                </a:lnTo>
                <a:lnTo>
                  <a:pt x="341647" y="9273"/>
                </a:lnTo>
                <a:lnTo>
                  <a:pt x="388373" y="8710"/>
                </a:lnTo>
                <a:lnTo>
                  <a:pt x="398933" y="7712"/>
                </a:lnTo>
                <a:lnTo>
                  <a:pt x="408831" y="6094"/>
                </a:lnTo>
                <a:lnTo>
                  <a:pt x="418286" y="4062"/>
                </a:lnTo>
                <a:lnTo>
                  <a:pt x="427448" y="2708"/>
                </a:lnTo>
                <a:lnTo>
                  <a:pt x="436413" y="1805"/>
                </a:lnTo>
                <a:lnTo>
                  <a:pt x="445247" y="1204"/>
                </a:lnTo>
                <a:lnTo>
                  <a:pt x="460143" y="535"/>
                </a:lnTo>
                <a:lnTo>
                  <a:pt x="52292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26"/>
          <p:cNvSpPr/>
          <p:nvPr/>
        </p:nvSpPr>
        <p:spPr>
          <a:xfrm>
            <a:off x="2754629" y="2744894"/>
            <a:ext cx="539278" cy="425609"/>
          </a:xfrm>
          <a:custGeom>
            <a:avLst/>
            <a:gdLst/>
            <a:ahLst/>
            <a:cxnLst/>
            <a:rect l="0" t="0" r="0" b="0"/>
            <a:pathLst>
              <a:path w="539278" h="425609">
                <a:moveTo>
                  <a:pt x="0" y="75458"/>
                </a:moveTo>
                <a:lnTo>
                  <a:pt x="4552" y="61806"/>
                </a:lnTo>
                <a:lnTo>
                  <a:pt x="9326" y="52563"/>
                </a:lnTo>
                <a:lnTo>
                  <a:pt x="17369" y="42004"/>
                </a:lnTo>
                <a:lnTo>
                  <a:pt x="28619" y="29903"/>
                </a:lnTo>
                <a:lnTo>
                  <a:pt x="37161" y="21215"/>
                </a:lnTo>
                <a:lnTo>
                  <a:pt x="50275" y="12608"/>
                </a:lnTo>
                <a:lnTo>
                  <a:pt x="58282" y="9745"/>
                </a:lnTo>
                <a:lnTo>
                  <a:pt x="68382" y="6885"/>
                </a:lnTo>
                <a:lnTo>
                  <a:pt x="79878" y="4025"/>
                </a:lnTo>
                <a:lnTo>
                  <a:pt x="91352" y="2119"/>
                </a:lnTo>
                <a:lnTo>
                  <a:pt x="102812" y="848"/>
                </a:lnTo>
                <a:lnTo>
                  <a:pt x="114261" y="0"/>
                </a:lnTo>
                <a:lnTo>
                  <a:pt x="132372" y="388"/>
                </a:lnTo>
                <a:lnTo>
                  <a:pt x="154923" y="1599"/>
                </a:lnTo>
                <a:lnTo>
                  <a:pt x="201252" y="4532"/>
                </a:lnTo>
                <a:lnTo>
                  <a:pt x="234543" y="5835"/>
                </a:lnTo>
                <a:lnTo>
                  <a:pt x="249707" y="8088"/>
                </a:lnTo>
                <a:lnTo>
                  <a:pt x="264579" y="11495"/>
                </a:lnTo>
                <a:lnTo>
                  <a:pt x="279256" y="15671"/>
                </a:lnTo>
                <a:lnTo>
                  <a:pt x="291898" y="20360"/>
                </a:lnTo>
                <a:lnTo>
                  <a:pt x="303184" y="25391"/>
                </a:lnTo>
                <a:lnTo>
                  <a:pt x="313566" y="30650"/>
                </a:lnTo>
                <a:lnTo>
                  <a:pt x="320486" y="36061"/>
                </a:lnTo>
                <a:lnTo>
                  <a:pt x="325100" y="41573"/>
                </a:lnTo>
                <a:lnTo>
                  <a:pt x="330227" y="51826"/>
                </a:lnTo>
                <a:lnTo>
                  <a:pt x="332505" y="59557"/>
                </a:lnTo>
                <a:lnTo>
                  <a:pt x="333518" y="68709"/>
                </a:lnTo>
                <a:lnTo>
                  <a:pt x="333788" y="73816"/>
                </a:lnTo>
                <a:lnTo>
                  <a:pt x="332063" y="78173"/>
                </a:lnTo>
                <a:lnTo>
                  <a:pt x="329008" y="82031"/>
                </a:lnTo>
                <a:lnTo>
                  <a:pt x="321486" y="89809"/>
                </a:lnTo>
                <a:lnTo>
                  <a:pt x="314968" y="99616"/>
                </a:lnTo>
                <a:lnTo>
                  <a:pt x="309991" y="103946"/>
                </a:lnTo>
                <a:lnTo>
                  <a:pt x="296842" y="111297"/>
                </a:lnTo>
                <a:lnTo>
                  <a:pt x="284012" y="120279"/>
                </a:lnTo>
                <a:lnTo>
                  <a:pt x="271008" y="129668"/>
                </a:lnTo>
                <a:lnTo>
                  <a:pt x="255703" y="137017"/>
                </a:lnTo>
                <a:lnTo>
                  <a:pt x="217369" y="155610"/>
                </a:lnTo>
                <a:lnTo>
                  <a:pt x="188019" y="170115"/>
                </a:lnTo>
                <a:lnTo>
                  <a:pt x="171195" y="177218"/>
                </a:lnTo>
                <a:lnTo>
                  <a:pt x="156097" y="182597"/>
                </a:lnTo>
                <a:lnTo>
                  <a:pt x="141289" y="186578"/>
                </a:lnTo>
                <a:lnTo>
                  <a:pt x="126213" y="192414"/>
                </a:lnTo>
                <a:lnTo>
                  <a:pt x="113576" y="195070"/>
                </a:lnTo>
                <a:lnTo>
                  <a:pt x="113818" y="195205"/>
                </a:lnTo>
                <a:lnTo>
                  <a:pt x="116626" y="195354"/>
                </a:lnTo>
                <a:lnTo>
                  <a:pt x="132664" y="190887"/>
                </a:lnTo>
                <a:lnTo>
                  <a:pt x="147544" y="188672"/>
                </a:lnTo>
                <a:lnTo>
                  <a:pt x="155513" y="188082"/>
                </a:lnTo>
                <a:lnTo>
                  <a:pt x="182147" y="184886"/>
                </a:lnTo>
                <a:lnTo>
                  <a:pt x="198584" y="182700"/>
                </a:lnTo>
                <a:lnTo>
                  <a:pt x="214305" y="181242"/>
                </a:lnTo>
                <a:lnTo>
                  <a:pt x="229547" y="180271"/>
                </a:lnTo>
                <a:lnTo>
                  <a:pt x="257279" y="179192"/>
                </a:lnTo>
                <a:lnTo>
                  <a:pt x="279129" y="178712"/>
                </a:lnTo>
                <a:lnTo>
                  <a:pt x="289909" y="179536"/>
                </a:lnTo>
                <a:lnTo>
                  <a:pt x="300905" y="181039"/>
                </a:lnTo>
                <a:lnTo>
                  <a:pt x="324236" y="185248"/>
                </a:lnTo>
                <a:lnTo>
                  <a:pt x="350480" y="190294"/>
                </a:lnTo>
                <a:lnTo>
                  <a:pt x="362241" y="192020"/>
                </a:lnTo>
                <a:lnTo>
                  <a:pt x="372939" y="193171"/>
                </a:lnTo>
                <a:lnTo>
                  <a:pt x="382929" y="193939"/>
                </a:lnTo>
                <a:lnTo>
                  <a:pt x="393398" y="195402"/>
                </a:lnTo>
                <a:lnTo>
                  <a:pt x="404188" y="197331"/>
                </a:lnTo>
                <a:lnTo>
                  <a:pt x="415192" y="199569"/>
                </a:lnTo>
                <a:lnTo>
                  <a:pt x="425385" y="202014"/>
                </a:lnTo>
                <a:lnTo>
                  <a:pt x="435037" y="204596"/>
                </a:lnTo>
                <a:lnTo>
                  <a:pt x="444330" y="207270"/>
                </a:lnTo>
                <a:lnTo>
                  <a:pt x="456240" y="211910"/>
                </a:lnTo>
                <a:lnTo>
                  <a:pt x="469895" y="217861"/>
                </a:lnTo>
                <a:lnTo>
                  <a:pt x="484713" y="224686"/>
                </a:lnTo>
                <a:lnTo>
                  <a:pt x="496497" y="231141"/>
                </a:lnTo>
                <a:lnTo>
                  <a:pt x="506259" y="237349"/>
                </a:lnTo>
                <a:lnTo>
                  <a:pt x="521232" y="249327"/>
                </a:lnTo>
                <a:lnTo>
                  <a:pt x="531061" y="261001"/>
                </a:lnTo>
                <a:lnTo>
                  <a:pt x="536065" y="269999"/>
                </a:lnTo>
                <a:lnTo>
                  <a:pt x="538289" y="278126"/>
                </a:lnTo>
                <a:lnTo>
                  <a:pt x="539277" y="288088"/>
                </a:lnTo>
                <a:lnTo>
                  <a:pt x="537177" y="298865"/>
                </a:lnTo>
                <a:lnTo>
                  <a:pt x="533068" y="310005"/>
                </a:lnTo>
                <a:lnTo>
                  <a:pt x="528067" y="321306"/>
                </a:lnTo>
                <a:lnTo>
                  <a:pt x="521590" y="327939"/>
                </a:lnTo>
                <a:lnTo>
                  <a:pt x="512509" y="335219"/>
                </a:lnTo>
                <a:lnTo>
                  <a:pt x="491625" y="349975"/>
                </a:lnTo>
                <a:lnTo>
                  <a:pt x="472817" y="362883"/>
                </a:lnTo>
                <a:lnTo>
                  <a:pt x="459039" y="368992"/>
                </a:lnTo>
                <a:lnTo>
                  <a:pt x="442234" y="374970"/>
                </a:lnTo>
                <a:lnTo>
                  <a:pt x="423410" y="380860"/>
                </a:lnTo>
                <a:lnTo>
                  <a:pt x="407051" y="386692"/>
                </a:lnTo>
                <a:lnTo>
                  <a:pt x="392335" y="392485"/>
                </a:lnTo>
                <a:lnTo>
                  <a:pt x="378714" y="398252"/>
                </a:lnTo>
                <a:lnTo>
                  <a:pt x="364871" y="402096"/>
                </a:lnTo>
                <a:lnTo>
                  <a:pt x="350880" y="404660"/>
                </a:lnTo>
                <a:lnTo>
                  <a:pt x="336791" y="406368"/>
                </a:lnTo>
                <a:lnTo>
                  <a:pt x="305895" y="410807"/>
                </a:lnTo>
                <a:lnTo>
                  <a:pt x="289655" y="413324"/>
                </a:lnTo>
                <a:lnTo>
                  <a:pt x="274066" y="415002"/>
                </a:lnTo>
                <a:lnTo>
                  <a:pt x="258911" y="416121"/>
                </a:lnTo>
                <a:lnTo>
                  <a:pt x="244045" y="416866"/>
                </a:lnTo>
                <a:lnTo>
                  <a:pt x="229371" y="418316"/>
                </a:lnTo>
                <a:lnTo>
                  <a:pt x="214827" y="420235"/>
                </a:lnTo>
                <a:lnTo>
                  <a:pt x="200368" y="422467"/>
                </a:lnTo>
                <a:lnTo>
                  <a:pt x="186919" y="423955"/>
                </a:lnTo>
                <a:lnTo>
                  <a:pt x="174143" y="424947"/>
                </a:lnTo>
                <a:lnTo>
                  <a:pt x="161815" y="425608"/>
                </a:lnTo>
                <a:lnTo>
                  <a:pt x="148835" y="425096"/>
                </a:lnTo>
                <a:lnTo>
                  <a:pt x="135418" y="423803"/>
                </a:lnTo>
                <a:lnTo>
                  <a:pt x="121711" y="421988"/>
                </a:lnTo>
                <a:lnTo>
                  <a:pt x="106859" y="420778"/>
                </a:lnTo>
                <a:lnTo>
                  <a:pt x="91242" y="419971"/>
                </a:lnTo>
                <a:lnTo>
                  <a:pt x="75115" y="419433"/>
                </a:lnTo>
                <a:lnTo>
                  <a:pt x="61507" y="418123"/>
                </a:lnTo>
                <a:lnTo>
                  <a:pt x="49577" y="416296"/>
                </a:lnTo>
                <a:lnTo>
                  <a:pt x="23552" y="411072"/>
                </a:lnTo>
                <a:lnTo>
                  <a:pt x="17453" y="407817"/>
                </a:lnTo>
                <a:lnTo>
                  <a:pt x="5776" y="397967"/>
                </a:lnTo>
                <a:lnTo>
                  <a:pt x="4803" y="396191"/>
                </a:lnTo>
                <a:lnTo>
                  <a:pt x="5108" y="395008"/>
                </a:lnTo>
                <a:lnTo>
                  <a:pt x="6263" y="394219"/>
                </a:lnTo>
                <a:lnTo>
                  <a:pt x="7033" y="392740"/>
                </a:lnTo>
                <a:lnTo>
                  <a:pt x="7889" y="388557"/>
                </a:lnTo>
                <a:lnTo>
                  <a:pt x="10809" y="383523"/>
                </a:lnTo>
                <a:lnTo>
                  <a:pt x="12921" y="380848"/>
                </a:lnTo>
                <a:lnTo>
                  <a:pt x="15282" y="379063"/>
                </a:lnTo>
                <a:lnTo>
                  <a:pt x="17808" y="377874"/>
                </a:lnTo>
                <a:lnTo>
                  <a:pt x="23155" y="376553"/>
                </a:lnTo>
                <a:lnTo>
                  <a:pt x="34290" y="375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27"/>
          <p:cNvSpPr/>
          <p:nvPr/>
        </p:nvSpPr>
        <p:spPr>
          <a:xfrm>
            <a:off x="6630157" y="4049960"/>
            <a:ext cx="67429" cy="64818"/>
          </a:xfrm>
          <a:custGeom>
            <a:avLst/>
            <a:gdLst/>
            <a:ahLst/>
            <a:cxnLst/>
            <a:rect l="0" t="0" r="0" b="0"/>
            <a:pathLst>
              <a:path w="67429" h="64818">
                <a:moveTo>
                  <a:pt x="33533" y="21977"/>
                </a:moveTo>
                <a:lnTo>
                  <a:pt x="47185" y="21977"/>
                </a:lnTo>
                <a:lnTo>
                  <a:pt x="51207" y="22930"/>
                </a:lnTo>
                <a:lnTo>
                  <a:pt x="53888" y="24517"/>
                </a:lnTo>
                <a:lnTo>
                  <a:pt x="58191" y="29358"/>
                </a:lnTo>
                <a:lnTo>
                  <a:pt x="58544" y="31660"/>
                </a:lnTo>
                <a:lnTo>
                  <a:pt x="58780" y="35100"/>
                </a:lnTo>
                <a:lnTo>
                  <a:pt x="58936" y="39298"/>
                </a:lnTo>
                <a:lnTo>
                  <a:pt x="57136" y="43049"/>
                </a:lnTo>
                <a:lnTo>
                  <a:pt x="54031" y="46503"/>
                </a:lnTo>
                <a:lnTo>
                  <a:pt x="50056" y="49757"/>
                </a:lnTo>
                <a:lnTo>
                  <a:pt x="47405" y="52880"/>
                </a:lnTo>
                <a:lnTo>
                  <a:pt x="45639" y="55914"/>
                </a:lnTo>
                <a:lnTo>
                  <a:pt x="44461" y="58889"/>
                </a:lnTo>
                <a:lnTo>
                  <a:pt x="41771" y="60873"/>
                </a:lnTo>
                <a:lnTo>
                  <a:pt x="38072" y="62195"/>
                </a:lnTo>
                <a:lnTo>
                  <a:pt x="33702" y="63076"/>
                </a:lnTo>
                <a:lnTo>
                  <a:pt x="29835" y="63664"/>
                </a:lnTo>
                <a:lnTo>
                  <a:pt x="26305" y="64056"/>
                </a:lnTo>
                <a:lnTo>
                  <a:pt x="18347" y="64685"/>
                </a:lnTo>
                <a:lnTo>
                  <a:pt x="15789" y="62831"/>
                </a:lnTo>
                <a:lnTo>
                  <a:pt x="12178" y="59691"/>
                </a:lnTo>
                <a:lnTo>
                  <a:pt x="7866" y="55692"/>
                </a:lnTo>
                <a:lnTo>
                  <a:pt x="4992" y="52074"/>
                </a:lnTo>
                <a:lnTo>
                  <a:pt x="3075" y="48709"/>
                </a:lnTo>
                <a:lnTo>
                  <a:pt x="1798" y="45513"/>
                </a:lnTo>
                <a:lnTo>
                  <a:pt x="946" y="41478"/>
                </a:lnTo>
                <a:lnTo>
                  <a:pt x="378" y="36883"/>
                </a:lnTo>
                <a:lnTo>
                  <a:pt x="0" y="31914"/>
                </a:lnTo>
                <a:lnTo>
                  <a:pt x="700" y="27650"/>
                </a:lnTo>
                <a:lnTo>
                  <a:pt x="2119" y="23854"/>
                </a:lnTo>
                <a:lnTo>
                  <a:pt x="4018" y="20371"/>
                </a:lnTo>
                <a:lnTo>
                  <a:pt x="6236" y="18049"/>
                </a:lnTo>
                <a:lnTo>
                  <a:pt x="8668" y="16501"/>
                </a:lnTo>
                <a:lnTo>
                  <a:pt x="11241" y="15469"/>
                </a:lnTo>
                <a:lnTo>
                  <a:pt x="13909" y="14781"/>
                </a:lnTo>
                <a:lnTo>
                  <a:pt x="16640" y="14322"/>
                </a:lnTo>
                <a:lnTo>
                  <a:pt x="19413" y="14016"/>
                </a:lnTo>
                <a:lnTo>
                  <a:pt x="22215" y="13812"/>
                </a:lnTo>
                <a:lnTo>
                  <a:pt x="25035" y="13677"/>
                </a:lnTo>
                <a:lnTo>
                  <a:pt x="27868" y="13586"/>
                </a:lnTo>
                <a:lnTo>
                  <a:pt x="30708" y="14478"/>
                </a:lnTo>
                <a:lnTo>
                  <a:pt x="33555" y="16025"/>
                </a:lnTo>
                <a:lnTo>
                  <a:pt x="40416" y="20801"/>
                </a:lnTo>
                <a:lnTo>
                  <a:pt x="40979" y="22146"/>
                </a:lnTo>
                <a:lnTo>
                  <a:pt x="41355" y="23995"/>
                </a:lnTo>
                <a:lnTo>
                  <a:pt x="41605" y="26179"/>
                </a:lnTo>
                <a:lnTo>
                  <a:pt x="41771" y="28589"/>
                </a:lnTo>
                <a:lnTo>
                  <a:pt x="41883" y="31147"/>
                </a:lnTo>
                <a:lnTo>
                  <a:pt x="42006" y="36530"/>
                </a:lnTo>
                <a:lnTo>
                  <a:pt x="42061" y="42097"/>
                </a:lnTo>
                <a:lnTo>
                  <a:pt x="41124" y="44916"/>
                </a:lnTo>
                <a:lnTo>
                  <a:pt x="39545" y="47747"/>
                </a:lnTo>
                <a:lnTo>
                  <a:pt x="37542" y="50587"/>
                </a:lnTo>
                <a:lnTo>
                  <a:pt x="36205" y="53433"/>
                </a:lnTo>
                <a:lnTo>
                  <a:pt x="35314" y="56283"/>
                </a:lnTo>
                <a:lnTo>
                  <a:pt x="34720" y="59135"/>
                </a:lnTo>
                <a:lnTo>
                  <a:pt x="33372" y="61037"/>
                </a:lnTo>
                <a:lnTo>
                  <a:pt x="31520" y="62304"/>
                </a:lnTo>
                <a:lnTo>
                  <a:pt x="29334" y="63150"/>
                </a:lnTo>
                <a:lnTo>
                  <a:pt x="26923" y="63713"/>
                </a:lnTo>
                <a:lnTo>
                  <a:pt x="24364" y="64088"/>
                </a:lnTo>
                <a:lnTo>
                  <a:pt x="21705" y="64339"/>
                </a:lnTo>
                <a:lnTo>
                  <a:pt x="19933" y="63553"/>
                </a:lnTo>
                <a:lnTo>
                  <a:pt x="18751" y="62077"/>
                </a:lnTo>
                <a:lnTo>
                  <a:pt x="17964" y="60140"/>
                </a:lnTo>
                <a:lnTo>
                  <a:pt x="15533" y="56944"/>
                </a:lnTo>
                <a:lnTo>
                  <a:pt x="12008" y="52908"/>
                </a:lnTo>
                <a:lnTo>
                  <a:pt x="7753" y="48313"/>
                </a:lnTo>
                <a:lnTo>
                  <a:pt x="5868" y="43344"/>
                </a:lnTo>
                <a:lnTo>
                  <a:pt x="5565" y="38127"/>
                </a:lnTo>
                <a:lnTo>
                  <a:pt x="6315" y="32744"/>
                </a:lnTo>
                <a:lnTo>
                  <a:pt x="7768" y="28202"/>
                </a:lnTo>
                <a:lnTo>
                  <a:pt x="9688" y="24223"/>
                </a:lnTo>
                <a:lnTo>
                  <a:pt x="11922" y="20617"/>
                </a:lnTo>
                <a:lnTo>
                  <a:pt x="13411" y="17260"/>
                </a:lnTo>
                <a:lnTo>
                  <a:pt x="14403" y="14070"/>
                </a:lnTo>
                <a:lnTo>
                  <a:pt x="15064" y="10991"/>
                </a:lnTo>
                <a:lnTo>
                  <a:pt x="16458" y="8938"/>
                </a:lnTo>
                <a:lnTo>
                  <a:pt x="18340" y="7569"/>
                </a:lnTo>
                <a:lnTo>
                  <a:pt x="20547" y="6657"/>
                </a:lnTo>
                <a:lnTo>
                  <a:pt x="22971" y="6049"/>
                </a:lnTo>
                <a:lnTo>
                  <a:pt x="25539" y="5643"/>
                </a:lnTo>
                <a:lnTo>
                  <a:pt x="28204" y="5373"/>
                </a:lnTo>
                <a:lnTo>
                  <a:pt x="30932" y="4240"/>
                </a:lnTo>
                <a:lnTo>
                  <a:pt x="33704" y="2532"/>
                </a:lnTo>
                <a:lnTo>
                  <a:pt x="36505" y="441"/>
                </a:lnTo>
                <a:lnTo>
                  <a:pt x="38371" y="0"/>
                </a:lnTo>
                <a:lnTo>
                  <a:pt x="39616" y="658"/>
                </a:lnTo>
                <a:lnTo>
                  <a:pt x="40446" y="2050"/>
                </a:lnTo>
                <a:lnTo>
                  <a:pt x="41952" y="2977"/>
                </a:lnTo>
                <a:lnTo>
                  <a:pt x="43907" y="3596"/>
                </a:lnTo>
                <a:lnTo>
                  <a:pt x="46164" y="4008"/>
                </a:lnTo>
                <a:lnTo>
                  <a:pt x="48621" y="5235"/>
                </a:lnTo>
                <a:lnTo>
                  <a:pt x="51211" y="7006"/>
                </a:lnTo>
                <a:lnTo>
                  <a:pt x="53891" y="9139"/>
                </a:lnTo>
                <a:lnTo>
                  <a:pt x="55678" y="11513"/>
                </a:lnTo>
                <a:lnTo>
                  <a:pt x="56868" y="14049"/>
                </a:lnTo>
                <a:lnTo>
                  <a:pt x="57662" y="16691"/>
                </a:lnTo>
                <a:lnTo>
                  <a:pt x="59143" y="18454"/>
                </a:lnTo>
                <a:lnTo>
                  <a:pt x="61084" y="19628"/>
                </a:lnTo>
                <a:lnTo>
                  <a:pt x="63331" y="20411"/>
                </a:lnTo>
                <a:lnTo>
                  <a:pt x="64828" y="22838"/>
                </a:lnTo>
                <a:lnTo>
                  <a:pt x="65826" y="26361"/>
                </a:lnTo>
                <a:lnTo>
                  <a:pt x="66491" y="30615"/>
                </a:lnTo>
                <a:lnTo>
                  <a:pt x="66935" y="34403"/>
                </a:lnTo>
                <a:lnTo>
                  <a:pt x="67231" y="37881"/>
                </a:lnTo>
                <a:lnTo>
                  <a:pt x="67428" y="41153"/>
                </a:lnTo>
                <a:lnTo>
                  <a:pt x="66607" y="45238"/>
                </a:lnTo>
                <a:lnTo>
                  <a:pt x="65107" y="49867"/>
                </a:lnTo>
                <a:lnTo>
                  <a:pt x="63155" y="54858"/>
                </a:lnTo>
                <a:lnTo>
                  <a:pt x="60901" y="58185"/>
                </a:lnTo>
                <a:lnTo>
                  <a:pt x="58446" y="60403"/>
                </a:lnTo>
                <a:lnTo>
                  <a:pt x="55856" y="61882"/>
                </a:lnTo>
                <a:lnTo>
                  <a:pt x="53177" y="62868"/>
                </a:lnTo>
                <a:lnTo>
                  <a:pt x="50439" y="63525"/>
                </a:lnTo>
                <a:lnTo>
                  <a:pt x="47661" y="63964"/>
                </a:lnTo>
                <a:lnTo>
                  <a:pt x="44857" y="64255"/>
                </a:lnTo>
                <a:lnTo>
                  <a:pt x="42034" y="64450"/>
                </a:lnTo>
                <a:lnTo>
                  <a:pt x="35212" y="64763"/>
                </a:lnTo>
                <a:lnTo>
                  <a:pt x="29479" y="64817"/>
                </a:lnTo>
                <a:lnTo>
                  <a:pt x="27021" y="63872"/>
                </a:lnTo>
                <a:lnTo>
                  <a:pt x="24429" y="62290"/>
                </a:lnTo>
                <a:lnTo>
                  <a:pt x="21748" y="60282"/>
                </a:lnTo>
                <a:lnTo>
                  <a:pt x="19961" y="57991"/>
                </a:lnTo>
                <a:lnTo>
                  <a:pt x="18770" y="55511"/>
                </a:lnTo>
                <a:lnTo>
                  <a:pt x="17976" y="52906"/>
                </a:lnTo>
                <a:lnTo>
                  <a:pt x="12308" y="35586"/>
                </a:lnTo>
                <a:lnTo>
                  <a:pt x="11763" y="30097"/>
                </a:lnTo>
                <a:lnTo>
                  <a:pt x="12352" y="25486"/>
                </a:lnTo>
                <a:lnTo>
                  <a:pt x="13697" y="21458"/>
                </a:lnTo>
                <a:lnTo>
                  <a:pt x="15546" y="17821"/>
                </a:lnTo>
                <a:lnTo>
                  <a:pt x="17731" y="14444"/>
                </a:lnTo>
                <a:lnTo>
                  <a:pt x="20141" y="11240"/>
                </a:lnTo>
                <a:lnTo>
                  <a:pt x="21747" y="8151"/>
                </a:lnTo>
                <a:lnTo>
                  <a:pt x="22819" y="5140"/>
                </a:lnTo>
                <a:lnTo>
                  <a:pt x="23532" y="2180"/>
                </a:lnTo>
                <a:lnTo>
                  <a:pt x="24960" y="1159"/>
                </a:lnTo>
                <a:lnTo>
                  <a:pt x="26866" y="1431"/>
                </a:lnTo>
                <a:lnTo>
                  <a:pt x="29088" y="2565"/>
                </a:lnTo>
                <a:lnTo>
                  <a:pt x="31522" y="3320"/>
                </a:lnTo>
                <a:lnTo>
                  <a:pt x="34097" y="3824"/>
                </a:lnTo>
                <a:lnTo>
                  <a:pt x="42105" y="1340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28"/>
          <p:cNvSpPr/>
          <p:nvPr/>
        </p:nvSpPr>
        <p:spPr>
          <a:xfrm>
            <a:off x="6843712" y="3566317"/>
            <a:ext cx="75817" cy="85559"/>
          </a:xfrm>
          <a:custGeom>
            <a:avLst/>
            <a:gdLst/>
            <a:ahLst/>
            <a:cxnLst/>
            <a:rect l="0" t="0" r="0" b="0"/>
            <a:pathLst>
              <a:path w="75817" h="85559">
                <a:moveTo>
                  <a:pt x="0" y="68423"/>
                </a:moveTo>
                <a:lnTo>
                  <a:pt x="4551" y="63872"/>
                </a:lnTo>
                <a:lnTo>
                  <a:pt x="6844" y="62531"/>
                </a:lnTo>
                <a:lnTo>
                  <a:pt x="9326" y="61637"/>
                </a:lnTo>
                <a:lnTo>
                  <a:pt x="11932" y="61042"/>
                </a:lnTo>
                <a:lnTo>
                  <a:pt x="14622" y="60644"/>
                </a:lnTo>
                <a:lnTo>
                  <a:pt x="17368" y="60380"/>
                </a:lnTo>
                <a:lnTo>
                  <a:pt x="20151" y="60203"/>
                </a:lnTo>
                <a:lnTo>
                  <a:pt x="22959" y="61038"/>
                </a:lnTo>
                <a:lnTo>
                  <a:pt x="25784" y="62547"/>
                </a:lnTo>
                <a:lnTo>
                  <a:pt x="28619" y="64505"/>
                </a:lnTo>
                <a:lnTo>
                  <a:pt x="31462" y="65811"/>
                </a:lnTo>
                <a:lnTo>
                  <a:pt x="34310" y="66682"/>
                </a:lnTo>
                <a:lnTo>
                  <a:pt x="37161" y="67262"/>
                </a:lnTo>
                <a:lnTo>
                  <a:pt x="39061" y="68601"/>
                </a:lnTo>
                <a:lnTo>
                  <a:pt x="40329" y="70447"/>
                </a:lnTo>
                <a:lnTo>
                  <a:pt x="42363" y="75702"/>
                </a:lnTo>
                <a:lnTo>
                  <a:pt x="43482" y="76133"/>
                </a:lnTo>
                <a:lnTo>
                  <a:pt x="45180" y="76420"/>
                </a:lnTo>
                <a:lnTo>
                  <a:pt x="47265" y="76612"/>
                </a:lnTo>
                <a:lnTo>
                  <a:pt x="47703" y="77692"/>
                </a:lnTo>
                <a:lnTo>
                  <a:pt x="47042" y="79365"/>
                </a:lnTo>
                <a:lnTo>
                  <a:pt x="43688" y="84343"/>
                </a:lnTo>
                <a:lnTo>
                  <a:pt x="42461" y="84751"/>
                </a:lnTo>
                <a:lnTo>
                  <a:pt x="40690" y="85023"/>
                </a:lnTo>
                <a:lnTo>
                  <a:pt x="38557" y="85205"/>
                </a:lnTo>
                <a:lnTo>
                  <a:pt x="36182" y="85325"/>
                </a:lnTo>
                <a:lnTo>
                  <a:pt x="31004" y="85460"/>
                </a:lnTo>
                <a:lnTo>
                  <a:pt x="18801" y="85558"/>
                </a:lnTo>
                <a:lnTo>
                  <a:pt x="17296" y="83656"/>
                </a:lnTo>
                <a:lnTo>
                  <a:pt x="15341" y="80484"/>
                </a:lnTo>
                <a:lnTo>
                  <a:pt x="13084" y="76463"/>
                </a:lnTo>
                <a:lnTo>
                  <a:pt x="11581" y="70925"/>
                </a:lnTo>
                <a:lnTo>
                  <a:pt x="10578" y="64376"/>
                </a:lnTo>
                <a:lnTo>
                  <a:pt x="9909" y="57152"/>
                </a:lnTo>
                <a:lnTo>
                  <a:pt x="11369" y="49479"/>
                </a:lnTo>
                <a:lnTo>
                  <a:pt x="14247" y="41506"/>
                </a:lnTo>
                <a:lnTo>
                  <a:pt x="18070" y="33333"/>
                </a:lnTo>
                <a:lnTo>
                  <a:pt x="21572" y="26932"/>
                </a:lnTo>
                <a:lnTo>
                  <a:pt x="24859" y="21713"/>
                </a:lnTo>
                <a:lnTo>
                  <a:pt x="28003" y="17280"/>
                </a:lnTo>
                <a:lnTo>
                  <a:pt x="31051" y="14325"/>
                </a:lnTo>
                <a:lnTo>
                  <a:pt x="34036" y="12355"/>
                </a:lnTo>
                <a:lnTo>
                  <a:pt x="41119" y="9193"/>
                </a:lnTo>
                <a:lnTo>
                  <a:pt x="43606" y="8934"/>
                </a:lnTo>
                <a:lnTo>
                  <a:pt x="47168" y="8761"/>
                </a:lnTo>
                <a:lnTo>
                  <a:pt x="51447" y="8646"/>
                </a:lnTo>
                <a:lnTo>
                  <a:pt x="55253" y="9522"/>
                </a:lnTo>
                <a:lnTo>
                  <a:pt x="58743" y="11058"/>
                </a:lnTo>
                <a:lnTo>
                  <a:pt x="62023" y="13034"/>
                </a:lnTo>
                <a:lnTo>
                  <a:pt x="65160" y="15305"/>
                </a:lnTo>
                <a:lnTo>
                  <a:pt x="68205" y="17771"/>
                </a:lnTo>
                <a:lnTo>
                  <a:pt x="71188" y="20367"/>
                </a:lnTo>
                <a:lnTo>
                  <a:pt x="73176" y="23051"/>
                </a:lnTo>
                <a:lnTo>
                  <a:pt x="74502" y="25792"/>
                </a:lnTo>
                <a:lnTo>
                  <a:pt x="75385" y="28572"/>
                </a:lnTo>
                <a:lnTo>
                  <a:pt x="75022" y="33283"/>
                </a:lnTo>
                <a:lnTo>
                  <a:pt x="73827" y="39281"/>
                </a:lnTo>
                <a:lnTo>
                  <a:pt x="69617" y="55787"/>
                </a:lnTo>
                <a:lnTo>
                  <a:pt x="67366" y="58094"/>
                </a:lnTo>
                <a:lnTo>
                  <a:pt x="63960" y="60584"/>
                </a:lnTo>
                <a:lnTo>
                  <a:pt x="59785" y="63197"/>
                </a:lnTo>
                <a:lnTo>
                  <a:pt x="57002" y="63986"/>
                </a:lnTo>
                <a:lnTo>
                  <a:pt x="55146" y="63560"/>
                </a:lnTo>
                <a:lnTo>
                  <a:pt x="53909" y="62323"/>
                </a:lnTo>
                <a:lnTo>
                  <a:pt x="52132" y="61499"/>
                </a:lnTo>
                <a:lnTo>
                  <a:pt x="49995" y="60949"/>
                </a:lnTo>
                <a:lnTo>
                  <a:pt x="47617" y="60583"/>
                </a:lnTo>
                <a:lnTo>
                  <a:pt x="45080" y="60339"/>
                </a:lnTo>
                <a:lnTo>
                  <a:pt x="42436" y="60176"/>
                </a:lnTo>
                <a:lnTo>
                  <a:pt x="39721" y="60067"/>
                </a:lnTo>
                <a:lnTo>
                  <a:pt x="36958" y="59043"/>
                </a:lnTo>
                <a:lnTo>
                  <a:pt x="34164" y="57407"/>
                </a:lnTo>
                <a:lnTo>
                  <a:pt x="31348" y="55364"/>
                </a:lnTo>
                <a:lnTo>
                  <a:pt x="29471" y="53049"/>
                </a:lnTo>
                <a:lnTo>
                  <a:pt x="28220" y="50554"/>
                </a:lnTo>
                <a:lnTo>
                  <a:pt x="27386" y="47937"/>
                </a:lnTo>
                <a:lnTo>
                  <a:pt x="26830" y="45241"/>
                </a:lnTo>
                <a:lnTo>
                  <a:pt x="26459" y="42491"/>
                </a:lnTo>
                <a:lnTo>
                  <a:pt x="26212" y="39705"/>
                </a:lnTo>
                <a:lnTo>
                  <a:pt x="26047" y="35942"/>
                </a:lnTo>
                <a:lnTo>
                  <a:pt x="25864" y="26682"/>
                </a:lnTo>
                <a:lnTo>
                  <a:pt x="26767" y="22498"/>
                </a:lnTo>
                <a:lnTo>
                  <a:pt x="28322" y="18756"/>
                </a:lnTo>
                <a:lnTo>
                  <a:pt x="30312" y="15309"/>
                </a:lnTo>
                <a:lnTo>
                  <a:pt x="32590" y="12059"/>
                </a:lnTo>
                <a:lnTo>
                  <a:pt x="35061" y="8939"/>
                </a:lnTo>
                <a:lnTo>
                  <a:pt x="41322" y="1639"/>
                </a:lnTo>
                <a:lnTo>
                  <a:pt x="42787" y="1040"/>
                </a:lnTo>
                <a:lnTo>
                  <a:pt x="44718" y="641"/>
                </a:lnTo>
                <a:lnTo>
                  <a:pt x="46957" y="375"/>
                </a:lnTo>
                <a:lnTo>
                  <a:pt x="49402" y="198"/>
                </a:lnTo>
                <a:lnTo>
                  <a:pt x="51985" y="79"/>
                </a:lnTo>
                <a:lnTo>
                  <a:pt x="54659" y="0"/>
                </a:lnTo>
                <a:lnTo>
                  <a:pt x="57394" y="900"/>
                </a:lnTo>
                <a:lnTo>
                  <a:pt x="60171" y="2453"/>
                </a:lnTo>
                <a:lnTo>
                  <a:pt x="62974" y="4440"/>
                </a:lnTo>
                <a:lnTo>
                  <a:pt x="64843" y="6718"/>
                </a:lnTo>
                <a:lnTo>
                  <a:pt x="66088" y="9188"/>
                </a:lnTo>
                <a:lnTo>
                  <a:pt x="66918" y="11788"/>
                </a:lnTo>
                <a:lnTo>
                  <a:pt x="68425" y="14474"/>
                </a:lnTo>
                <a:lnTo>
                  <a:pt x="70382" y="17217"/>
                </a:lnTo>
                <a:lnTo>
                  <a:pt x="72639" y="19998"/>
                </a:lnTo>
                <a:lnTo>
                  <a:pt x="74144" y="22805"/>
                </a:lnTo>
                <a:lnTo>
                  <a:pt x="75147" y="25628"/>
                </a:lnTo>
                <a:lnTo>
                  <a:pt x="75816" y="28463"/>
                </a:lnTo>
                <a:lnTo>
                  <a:pt x="75308" y="31305"/>
                </a:lnTo>
                <a:lnTo>
                  <a:pt x="74019" y="34153"/>
                </a:lnTo>
                <a:lnTo>
                  <a:pt x="72206" y="37004"/>
                </a:lnTo>
                <a:lnTo>
                  <a:pt x="70996" y="39857"/>
                </a:lnTo>
                <a:lnTo>
                  <a:pt x="70192" y="42711"/>
                </a:lnTo>
                <a:lnTo>
                  <a:pt x="69654" y="45567"/>
                </a:lnTo>
                <a:lnTo>
                  <a:pt x="67391" y="48423"/>
                </a:lnTo>
                <a:lnTo>
                  <a:pt x="63977" y="51280"/>
                </a:lnTo>
                <a:lnTo>
                  <a:pt x="59796" y="54136"/>
                </a:lnTo>
                <a:lnTo>
                  <a:pt x="56057" y="55089"/>
                </a:lnTo>
                <a:lnTo>
                  <a:pt x="52612" y="54771"/>
                </a:lnTo>
                <a:lnTo>
                  <a:pt x="44789" y="51968"/>
                </a:lnTo>
                <a:lnTo>
                  <a:pt x="43194" y="50785"/>
                </a:lnTo>
                <a:lnTo>
                  <a:pt x="41179" y="49044"/>
                </a:lnTo>
                <a:lnTo>
                  <a:pt x="38882" y="46931"/>
                </a:lnTo>
                <a:lnTo>
                  <a:pt x="33792" y="42043"/>
                </a:lnTo>
                <a:lnTo>
                  <a:pt x="31100" y="39406"/>
                </a:lnTo>
                <a:lnTo>
                  <a:pt x="29306" y="36696"/>
                </a:lnTo>
                <a:lnTo>
                  <a:pt x="28110" y="33937"/>
                </a:lnTo>
                <a:lnTo>
                  <a:pt x="25718" y="255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29"/>
          <p:cNvSpPr/>
          <p:nvPr/>
        </p:nvSpPr>
        <p:spPr>
          <a:xfrm>
            <a:off x="7083742" y="3129420"/>
            <a:ext cx="102366" cy="76161"/>
          </a:xfrm>
          <a:custGeom>
            <a:avLst/>
            <a:gdLst/>
            <a:ahLst/>
            <a:cxnLst/>
            <a:rect l="0" t="0" r="0" b="0"/>
            <a:pathLst>
              <a:path w="102366" h="76161">
                <a:moveTo>
                  <a:pt x="0" y="16687"/>
                </a:moveTo>
                <a:lnTo>
                  <a:pt x="9101" y="12136"/>
                </a:lnTo>
                <a:lnTo>
                  <a:pt x="12735" y="9843"/>
                </a:lnTo>
                <a:lnTo>
                  <a:pt x="16110" y="7362"/>
                </a:lnTo>
                <a:lnTo>
                  <a:pt x="19312" y="4755"/>
                </a:lnTo>
                <a:lnTo>
                  <a:pt x="24305" y="3018"/>
                </a:lnTo>
                <a:lnTo>
                  <a:pt x="30491" y="1859"/>
                </a:lnTo>
                <a:lnTo>
                  <a:pt x="37472" y="1087"/>
                </a:lnTo>
                <a:lnTo>
                  <a:pt x="43079" y="572"/>
                </a:lnTo>
                <a:lnTo>
                  <a:pt x="47769" y="229"/>
                </a:lnTo>
                <a:lnTo>
                  <a:pt x="51849" y="0"/>
                </a:lnTo>
                <a:lnTo>
                  <a:pt x="54568" y="800"/>
                </a:lnTo>
                <a:lnTo>
                  <a:pt x="56381" y="2286"/>
                </a:lnTo>
                <a:lnTo>
                  <a:pt x="57591" y="4229"/>
                </a:lnTo>
                <a:lnTo>
                  <a:pt x="59349" y="5524"/>
                </a:lnTo>
                <a:lnTo>
                  <a:pt x="61473" y="6387"/>
                </a:lnTo>
                <a:lnTo>
                  <a:pt x="63842" y="6963"/>
                </a:lnTo>
                <a:lnTo>
                  <a:pt x="66374" y="8300"/>
                </a:lnTo>
                <a:lnTo>
                  <a:pt x="69014" y="10143"/>
                </a:lnTo>
                <a:lnTo>
                  <a:pt x="71727" y="12324"/>
                </a:lnTo>
                <a:lnTo>
                  <a:pt x="73535" y="14731"/>
                </a:lnTo>
                <a:lnTo>
                  <a:pt x="74741" y="17288"/>
                </a:lnTo>
                <a:lnTo>
                  <a:pt x="75545" y="19945"/>
                </a:lnTo>
                <a:lnTo>
                  <a:pt x="75129" y="23622"/>
                </a:lnTo>
                <a:lnTo>
                  <a:pt x="73898" y="27978"/>
                </a:lnTo>
                <a:lnTo>
                  <a:pt x="72125" y="32787"/>
                </a:lnTo>
                <a:lnTo>
                  <a:pt x="70943" y="36945"/>
                </a:lnTo>
                <a:lnTo>
                  <a:pt x="70156" y="40670"/>
                </a:lnTo>
                <a:lnTo>
                  <a:pt x="69631" y="44106"/>
                </a:lnTo>
                <a:lnTo>
                  <a:pt x="68328" y="47349"/>
                </a:lnTo>
                <a:lnTo>
                  <a:pt x="66507" y="50463"/>
                </a:lnTo>
                <a:lnTo>
                  <a:pt x="64341" y="53492"/>
                </a:lnTo>
                <a:lnTo>
                  <a:pt x="61944" y="55511"/>
                </a:lnTo>
                <a:lnTo>
                  <a:pt x="59394" y="56857"/>
                </a:lnTo>
                <a:lnTo>
                  <a:pt x="56741" y="57755"/>
                </a:lnTo>
                <a:lnTo>
                  <a:pt x="54019" y="58353"/>
                </a:lnTo>
                <a:lnTo>
                  <a:pt x="51254" y="58752"/>
                </a:lnTo>
                <a:lnTo>
                  <a:pt x="48457" y="59018"/>
                </a:lnTo>
                <a:lnTo>
                  <a:pt x="45639" y="58242"/>
                </a:lnTo>
                <a:lnTo>
                  <a:pt x="42809" y="56773"/>
                </a:lnTo>
                <a:lnTo>
                  <a:pt x="39969" y="54841"/>
                </a:lnTo>
                <a:lnTo>
                  <a:pt x="37124" y="52601"/>
                </a:lnTo>
                <a:lnTo>
                  <a:pt x="34274" y="50155"/>
                </a:lnTo>
                <a:lnTo>
                  <a:pt x="27408" y="43935"/>
                </a:lnTo>
                <a:lnTo>
                  <a:pt x="26844" y="41520"/>
                </a:lnTo>
                <a:lnTo>
                  <a:pt x="26469" y="38005"/>
                </a:lnTo>
                <a:lnTo>
                  <a:pt x="26219" y="33756"/>
                </a:lnTo>
                <a:lnTo>
                  <a:pt x="25941" y="23956"/>
                </a:lnTo>
                <a:lnTo>
                  <a:pt x="25865" y="18676"/>
                </a:lnTo>
                <a:lnTo>
                  <a:pt x="26768" y="15155"/>
                </a:lnTo>
                <a:lnTo>
                  <a:pt x="28323" y="12808"/>
                </a:lnTo>
                <a:lnTo>
                  <a:pt x="30312" y="11244"/>
                </a:lnTo>
                <a:lnTo>
                  <a:pt x="32591" y="10201"/>
                </a:lnTo>
                <a:lnTo>
                  <a:pt x="35063" y="9505"/>
                </a:lnTo>
                <a:lnTo>
                  <a:pt x="37662" y="9042"/>
                </a:lnTo>
                <a:lnTo>
                  <a:pt x="40348" y="9685"/>
                </a:lnTo>
                <a:lnTo>
                  <a:pt x="43091" y="11066"/>
                </a:lnTo>
                <a:lnTo>
                  <a:pt x="45873" y="12940"/>
                </a:lnTo>
                <a:lnTo>
                  <a:pt x="48680" y="16094"/>
                </a:lnTo>
                <a:lnTo>
                  <a:pt x="51503" y="20102"/>
                </a:lnTo>
                <a:lnTo>
                  <a:pt x="54338" y="24678"/>
                </a:lnTo>
                <a:lnTo>
                  <a:pt x="55275" y="28682"/>
                </a:lnTo>
                <a:lnTo>
                  <a:pt x="54948" y="32304"/>
                </a:lnTo>
                <a:lnTo>
                  <a:pt x="53776" y="35671"/>
                </a:lnTo>
                <a:lnTo>
                  <a:pt x="52044" y="39820"/>
                </a:lnTo>
                <a:lnTo>
                  <a:pt x="49936" y="44492"/>
                </a:lnTo>
                <a:lnTo>
                  <a:pt x="47578" y="49511"/>
                </a:lnTo>
                <a:lnTo>
                  <a:pt x="46006" y="53810"/>
                </a:lnTo>
                <a:lnTo>
                  <a:pt x="44959" y="57628"/>
                </a:lnTo>
                <a:lnTo>
                  <a:pt x="44260" y="61126"/>
                </a:lnTo>
                <a:lnTo>
                  <a:pt x="42842" y="64411"/>
                </a:lnTo>
                <a:lnTo>
                  <a:pt x="40944" y="67553"/>
                </a:lnTo>
                <a:lnTo>
                  <a:pt x="38726" y="70600"/>
                </a:lnTo>
                <a:lnTo>
                  <a:pt x="36294" y="72632"/>
                </a:lnTo>
                <a:lnTo>
                  <a:pt x="33722" y="73986"/>
                </a:lnTo>
                <a:lnTo>
                  <a:pt x="27299" y="76160"/>
                </a:lnTo>
                <a:lnTo>
                  <a:pt x="25819" y="75385"/>
                </a:lnTo>
                <a:lnTo>
                  <a:pt x="23880" y="73917"/>
                </a:lnTo>
                <a:lnTo>
                  <a:pt x="21635" y="71985"/>
                </a:lnTo>
                <a:lnTo>
                  <a:pt x="20139" y="69745"/>
                </a:lnTo>
                <a:lnTo>
                  <a:pt x="19140" y="67299"/>
                </a:lnTo>
                <a:lnTo>
                  <a:pt x="18476" y="64716"/>
                </a:lnTo>
                <a:lnTo>
                  <a:pt x="18984" y="59184"/>
                </a:lnTo>
                <a:lnTo>
                  <a:pt x="20277" y="51686"/>
                </a:lnTo>
                <a:lnTo>
                  <a:pt x="22090" y="42877"/>
                </a:lnTo>
                <a:lnTo>
                  <a:pt x="25205" y="35100"/>
                </a:lnTo>
                <a:lnTo>
                  <a:pt x="29185" y="28010"/>
                </a:lnTo>
                <a:lnTo>
                  <a:pt x="33744" y="21378"/>
                </a:lnTo>
                <a:lnTo>
                  <a:pt x="37737" y="16957"/>
                </a:lnTo>
                <a:lnTo>
                  <a:pt x="41350" y="14010"/>
                </a:lnTo>
                <a:lnTo>
                  <a:pt x="44712" y="12045"/>
                </a:lnTo>
                <a:lnTo>
                  <a:pt x="48858" y="10735"/>
                </a:lnTo>
                <a:lnTo>
                  <a:pt x="53527" y="9861"/>
                </a:lnTo>
                <a:lnTo>
                  <a:pt x="58545" y="9279"/>
                </a:lnTo>
                <a:lnTo>
                  <a:pt x="62842" y="8891"/>
                </a:lnTo>
                <a:lnTo>
                  <a:pt x="66660" y="8632"/>
                </a:lnTo>
                <a:lnTo>
                  <a:pt x="70157" y="8460"/>
                </a:lnTo>
                <a:lnTo>
                  <a:pt x="76584" y="8268"/>
                </a:lnTo>
                <a:lnTo>
                  <a:pt x="79631" y="8217"/>
                </a:lnTo>
                <a:lnTo>
                  <a:pt x="82615" y="9135"/>
                </a:lnTo>
                <a:lnTo>
                  <a:pt x="85556" y="10700"/>
                </a:lnTo>
                <a:lnTo>
                  <a:pt x="88470" y="12696"/>
                </a:lnTo>
                <a:lnTo>
                  <a:pt x="91365" y="14979"/>
                </a:lnTo>
                <a:lnTo>
                  <a:pt x="94248" y="17453"/>
                </a:lnTo>
                <a:lnTo>
                  <a:pt x="97122" y="20055"/>
                </a:lnTo>
                <a:lnTo>
                  <a:pt x="99038" y="23695"/>
                </a:lnTo>
                <a:lnTo>
                  <a:pt x="100315" y="28027"/>
                </a:lnTo>
                <a:lnTo>
                  <a:pt x="101166" y="32819"/>
                </a:lnTo>
                <a:lnTo>
                  <a:pt x="101734" y="36967"/>
                </a:lnTo>
                <a:lnTo>
                  <a:pt x="102113" y="40684"/>
                </a:lnTo>
                <a:lnTo>
                  <a:pt x="102365" y="44115"/>
                </a:lnTo>
                <a:lnTo>
                  <a:pt x="101581" y="47355"/>
                </a:lnTo>
                <a:lnTo>
                  <a:pt x="100106" y="50467"/>
                </a:lnTo>
                <a:lnTo>
                  <a:pt x="98170" y="53495"/>
                </a:lnTo>
                <a:lnTo>
                  <a:pt x="95926" y="56465"/>
                </a:lnTo>
                <a:lnTo>
                  <a:pt x="93478" y="59399"/>
                </a:lnTo>
                <a:lnTo>
                  <a:pt x="90894" y="62306"/>
                </a:lnTo>
                <a:lnTo>
                  <a:pt x="87266" y="65197"/>
                </a:lnTo>
                <a:lnTo>
                  <a:pt x="82943" y="68077"/>
                </a:lnTo>
                <a:lnTo>
                  <a:pt x="78154" y="70950"/>
                </a:lnTo>
                <a:lnTo>
                  <a:pt x="74011" y="71912"/>
                </a:lnTo>
                <a:lnTo>
                  <a:pt x="70296" y="71602"/>
                </a:lnTo>
                <a:lnTo>
                  <a:pt x="48387" y="64259"/>
                </a:lnTo>
                <a:lnTo>
                  <a:pt x="42736" y="61736"/>
                </a:lnTo>
                <a:lnTo>
                  <a:pt x="38015" y="59103"/>
                </a:lnTo>
                <a:lnTo>
                  <a:pt x="33916" y="56394"/>
                </a:lnTo>
                <a:lnTo>
                  <a:pt x="31183" y="53636"/>
                </a:lnTo>
                <a:lnTo>
                  <a:pt x="29361" y="50845"/>
                </a:lnTo>
                <a:lnTo>
                  <a:pt x="28147" y="48031"/>
                </a:lnTo>
                <a:lnTo>
                  <a:pt x="27337" y="45203"/>
                </a:lnTo>
                <a:lnTo>
                  <a:pt x="26797" y="42365"/>
                </a:lnTo>
                <a:lnTo>
                  <a:pt x="25717" y="252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30"/>
          <p:cNvSpPr/>
          <p:nvPr/>
        </p:nvSpPr>
        <p:spPr>
          <a:xfrm>
            <a:off x="7301973" y="2685265"/>
            <a:ext cx="63004" cy="66320"/>
          </a:xfrm>
          <a:custGeom>
            <a:avLst/>
            <a:gdLst/>
            <a:ahLst/>
            <a:cxnLst/>
            <a:rect l="0" t="0" r="0" b="0"/>
            <a:pathLst>
              <a:path w="63004" h="66320">
                <a:moveTo>
                  <a:pt x="30371" y="40790"/>
                </a:moveTo>
                <a:lnTo>
                  <a:pt x="34923" y="31688"/>
                </a:lnTo>
                <a:lnTo>
                  <a:pt x="36263" y="28054"/>
                </a:lnTo>
                <a:lnTo>
                  <a:pt x="37157" y="24680"/>
                </a:lnTo>
                <a:lnTo>
                  <a:pt x="37753" y="21477"/>
                </a:lnTo>
                <a:lnTo>
                  <a:pt x="39102" y="19342"/>
                </a:lnTo>
                <a:lnTo>
                  <a:pt x="40955" y="17919"/>
                </a:lnTo>
                <a:lnTo>
                  <a:pt x="43143" y="16970"/>
                </a:lnTo>
                <a:lnTo>
                  <a:pt x="45553" y="15385"/>
                </a:lnTo>
                <a:lnTo>
                  <a:pt x="48113" y="13375"/>
                </a:lnTo>
                <a:lnTo>
                  <a:pt x="50771" y="11083"/>
                </a:lnTo>
                <a:lnTo>
                  <a:pt x="53496" y="10508"/>
                </a:lnTo>
                <a:lnTo>
                  <a:pt x="56266" y="11077"/>
                </a:lnTo>
                <a:lnTo>
                  <a:pt x="59065" y="12409"/>
                </a:lnTo>
                <a:lnTo>
                  <a:pt x="60930" y="14249"/>
                </a:lnTo>
                <a:lnTo>
                  <a:pt x="62174" y="16428"/>
                </a:lnTo>
                <a:lnTo>
                  <a:pt x="63003" y="18834"/>
                </a:lnTo>
                <a:lnTo>
                  <a:pt x="62603" y="23295"/>
                </a:lnTo>
                <a:lnTo>
                  <a:pt x="61385" y="29126"/>
                </a:lnTo>
                <a:lnTo>
                  <a:pt x="59619" y="35872"/>
                </a:lnTo>
                <a:lnTo>
                  <a:pt x="57490" y="41321"/>
                </a:lnTo>
                <a:lnTo>
                  <a:pt x="55118" y="45906"/>
                </a:lnTo>
                <a:lnTo>
                  <a:pt x="52584" y="49916"/>
                </a:lnTo>
                <a:lnTo>
                  <a:pt x="49943" y="52589"/>
                </a:lnTo>
                <a:lnTo>
                  <a:pt x="47229" y="54371"/>
                </a:lnTo>
                <a:lnTo>
                  <a:pt x="44468" y="55559"/>
                </a:lnTo>
                <a:lnTo>
                  <a:pt x="41674" y="56350"/>
                </a:lnTo>
                <a:lnTo>
                  <a:pt x="38859" y="56879"/>
                </a:lnTo>
                <a:lnTo>
                  <a:pt x="36031" y="57230"/>
                </a:lnTo>
                <a:lnTo>
                  <a:pt x="34144" y="56513"/>
                </a:lnTo>
                <a:lnTo>
                  <a:pt x="32887" y="55082"/>
                </a:lnTo>
                <a:lnTo>
                  <a:pt x="32049" y="53175"/>
                </a:lnTo>
                <a:lnTo>
                  <a:pt x="29584" y="49999"/>
                </a:lnTo>
                <a:lnTo>
                  <a:pt x="26037" y="45977"/>
                </a:lnTo>
                <a:lnTo>
                  <a:pt x="21766" y="41390"/>
                </a:lnTo>
                <a:lnTo>
                  <a:pt x="18920" y="37380"/>
                </a:lnTo>
                <a:lnTo>
                  <a:pt x="17022" y="33754"/>
                </a:lnTo>
                <a:lnTo>
                  <a:pt x="15757" y="30384"/>
                </a:lnTo>
                <a:lnTo>
                  <a:pt x="14914" y="26233"/>
                </a:lnTo>
                <a:lnTo>
                  <a:pt x="14351" y="21560"/>
                </a:lnTo>
                <a:lnTo>
                  <a:pt x="13976" y="16540"/>
                </a:lnTo>
                <a:lnTo>
                  <a:pt x="14679" y="12241"/>
                </a:lnTo>
                <a:lnTo>
                  <a:pt x="16100" y="8422"/>
                </a:lnTo>
                <a:lnTo>
                  <a:pt x="17999" y="4924"/>
                </a:lnTo>
                <a:lnTo>
                  <a:pt x="20218" y="2592"/>
                </a:lnTo>
                <a:lnTo>
                  <a:pt x="22650" y="1037"/>
                </a:lnTo>
                <a:lnTo>
                  <a:pt x="25224" y="0"/>
                </a:lnTo>
                <a:lnTo>
                  <a:pt x="27892" y="262"/>
                </a:lnTo>
                <a:lnTo>
                  <a:pt x="30624" y="1388"/>
                </a:lnTo>
                <a:lnTo>
                  <a:pt x="33397" y="3092"/>
                </a:lnTo>
                <a:lnTo>
                  <a:pt x="36199" y="5181"/>
                </a:lnTo>
                <a:lnTo>
                  <a:pt x="39019" y="7525"/>
                </a:lnTo>
                <a:lnTo>
                  <a:pt x="41851" y="10041"/>
                </a:lnTo>
                <a:lnTo>
                  <a:pt x="44692" y="11718"/>
                </a:lnTo>
                <a:lnTo>
                  <a:pt x="47538" y="12836"/>
                </a:lnTo>
                <a:lnTo>
                  <a:pt x="50389" y="13581"/>
                </a:lnTo>
                <a:lnTo>
                  <a:pt x="52289" y="15031"/>
                </a:lnTo>
                <a:lnTo>
                  <a:pt x="53556" y="16950"/>
                </a:lnTo>
                <a:lnTo>
                  <a:pt x="54401" y="19181"/>
                </a:lnTo>
                <a:lnTo>
                  <a:pt x="54963" y="22574"/>
                </a:lnTo>
                <a:lnTo>
                  <a:pt x="55339" y="26741"/>
                </a:lnTo>
                <a:lnTo>
                  <a:pt x="55589" y="31424"/>
                </a:lnTo>
                <a:lnTo>
                  <a:pt x="54803" y="36451"/>
                </a:lnTo>
                <a:lnTo>
                  <a:pt x="53327" y="41707"/>
                </a:lnTo>
                <a:lnTo>
                  <a:pt x="51390" y="47116"/>
                </a:lnTo>
                <a:lnTo>
                  <a:pt x="49146" y="51675"/>
                </a:lnTo>
                <a:lnTo>
                  <a:pt x="46698" y="55666"/>
                </a:lnTo>
                <a:lnTo>
                  <a:pt x="44114" y="59280"/>
                </a:lnTo>
                <a:lnTo>
                  <a:pt x="41438" y="61689"/>
                </a:lnTo>
                <a:lnTo>
                  <a:pt x="38702" y="63295"/>
                </a:lnTo>
                <a:lnTo>
                  <a:pt x="35924" y="64366"/>
                </a:lnTo>
                <a:lnTo>
                  <a:pt x="32169" y="65079"/>
                </a:lnTo>
                <a:lnTo>
                  <a:pt x="27760" y="65555"/>
                </a:lnTo>
                <a:lnTo>
                  <a:pt x="16097" y="66319"/>
                </a:lnTo>
                <a:lnTo>
                  <a:pt x="14188" y="65429"/>
                </a:lnTo>
                <a:lnTo>
                  <a:pt x="11962" y="63884"/>
                </a:lnTo>
                <a:lnTo>
                  <a:pt x="9526" y="61901"/>
                </a:lnTo>
                <a:lnTo>
                  <a:pt x="7902" y="59626"/>
                </a:lnTo>
                <a:lnTo>
                  <a:pt x="6820" y="57157"/>
                </a:lnTo>
                <a:lnTo>
                  <a:pt x="6097" y="54559"/>
                </a:lnTo>
                <a:lnTo>
                  <a:pt x="4664" y="51874"/>
                </a:lnTo>
                <a:lnTo>
                  <a:pt x="2756" y="49132"/>
                </a:lnTo>
                <a:lnTo>
                  <a:pt x="531" y="46351"/>
                </a:lnTo>
                <a:lnTo>
                  <a:pt x="0" y="42592"/>
                </a:lnTo>
                <a:lnTo>
                  <a:pt x="599" y="38181"/>
                </a:lnTo>
                <a:lnTo>
                  <a:pt x="1951" y="33336"/>
                </a:lnTo>
                <a:lnTo>
                  <a:pt x="3805" y="28200"/>
                </a:lnTo>
                <a:lnTo>
                  <a:pt x="5993" y="22872"/>
                </a:lnTo>
                <a:lnTo>
                  <a:pt x="13227" y="64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31"/>
          <p:cNvSpPr/>
          <p:nvPr/>
        </p:nvSpPr>
        <p:spPr>
          <a:xfrm>
            <a:off x="7512549" y="2220428"/>
            <a:ext cx="92424" cy="85177"/>
          </a:xfrm>
          <a:custGeom>
            <a:avLst/>
            <a:gdLst/>
            <a:ahLst/>
            <a:cxnLst/>
            <a:rect l="0" t="0" r="0" b="0"/>
            <a:pathLst>
              <a:path w="92424" h="85177">
                <a:moveTo>
                  <a:pt x="8391" y="25567"/>
                </a:moveTo>
                <a:lnTo>
                  <a:pt x="23153" y="25567"/>
                </a:lnTo>
                <a:lnTo>
                  <a:pt x="23947" y="26519"/>
                </a:lnTo>
                <a:lnTo>
                  <a:pt x="24476" y="28107"/>
                </a:lnTo>
                <a:lnTo>
                  <a:pt x="25327" y="32947"/>
                </a:lnTo>
                <a:lnTo>
                  <a:pt x="25397" y="35250"/>
                </a:lnTo>
                <a:lnTo>
                  <a:pt x="25474" y="42888"/>
                </a:lnTo>
                <a:lnTo>
                  <a:pt x="24542" y="46639"/>
                </a:lnTo>
                <a:lnTo>
                  <a:pt x="22968" y="50092"/>
                </a:lnTo>
                <a:lnTo>
                  <a:pt x="20967" y="53347"/>
                </a:lnTo>
                <a:lnTo>
                  <a:pt x="19632" y="54564"/>
                </a:lnTo>
                <a:lnTo>
                  <a:pt x="18743" y="54423"/>
                </a:lnTo>
                <a:lnTo>
                  <a:pt x="18149" y="53377"/>
                </a:lnTo>
                <a:lnTo>
                  <a:pt x="18706" y="51727"/>
                </a:lnTo>
                <a:lnTo>
                  <a:pt x="20030" y="49674"/>
                </a:lnTo>
                <a:lnTo>
                  <a:pt x="21866" y="47353"/>
                </a:lnTo>
                <a:lnTo>
                  <a:pt x="23089" y="44854"/>
                </a:lnTo>
                <a:lnTo>
                  <a:pt x="23904" y="42235"/>
                </a:lnTo>
                <a:lnTo>
                  <a:pt x="24449" y="39536"/>
                </a:lnTo>
                <a:lnTo>
                  <a:pt x="25763" y="37737"/>
                </a:lnTo>
                <a:lnTo>
                  <a:pt x="27593" y="36538"/>
                </a:lnTo>
                <a:lnTo>
                  <a:pt x="29765" y="35738"/>
                </a:lnTo>
                <a:lnTo>
                  <a:pt x="32164" y="34253"/>
                </a:lnTo>
                <a:lnTo>
                  <a:pt x="34718" y="32310"/>
                </a:lnTo>
                <a:lnTo>
                  <a:pt x="37372" y="30062"/>
                </a:lnTo>
                <a:lnTo>
                  <a:pt x="40093" y="27611"/>
                </a:lnTo>
                <a:lnTo>
                  <a:pt x="45658" y="22348"/>
                </a:lnTo>
                <a:lnTo>
                  <a:pt x="54147" y="14029"/>
                </a:lnTo>
                <a:lnTo>
                  <a:pt x="56992" y="12160"/>
                </a:lnTo>
                <a:lnTo>
                  <a:pt x="59842" y="10914"/>
                </a:lnTo>
                <a:lnTo>
                  <a:pt x="62694" y="10083"/>
                </a:lnTo>
                <a:lnTo>
                  <a:pt x="65548" y="10482"/>
                </a:lnTo>
                <a:lnTo>
                  <a:pt x="68402" y="11700"/>
                </a:lnTo>
                <a:lnTo>
                  <a:pt x="71258" y="13465"/>
                </a:lnTo>
                <a:lnTo>
                  <a:pt x="74115" y="14641"/>
                </a:lnTo>
                <a:lnTo>
                  <a:pt x="76972" y="15425"/>
                </a:lnTo>
                <a:lnTo>
                  <a:pt x="79830" y="15948"/>
                </a:lnTo>
                <a:lnTo>
                  <a:pt x="81734" y="17249"/>
                </a:lnTo>
                <a:lnTo>
                  <a:pt x="83004" y="19069"/>
                </a:lnTo>
                <a:lnTo>
                  <a:pt x="83850" y="21235"/>
                </a:lnTo>
                <a:lnTo>
                  <a:pt x="83462" y="23631"/>
                </a:lnTo>
                <a:lnTo>
                  <a:pt x="82251" y="26181"/>
                </a:lnTo>
                <a:lnTo>
                  <a:pt x="80491" y="28834"/>
                </a:lnTo>
                <a:lnTo>
                  <a:pt x="79317" y="31555"/>
                </a:lnTo>
                <a:lnTo>
                  <a:pt x="78535" y="34321"/>
                </a:lnTo>
                <a:lnTo>
                  <a:pt x="77279" y="41054"/>
                </a:lnTo>
                <a:lnTo>
                  <a:pt x="76224" y="42559"/>
                </a:lnTo>
                <a:lnTo>
                  <a:pt x="74568" y="44515"/>
                </a:lnTo>
                <a:lnTo>
                  <a:pt x="72511" y="46771"/>
                </a:lnTo>
                <a:lnTo>
                  <a:pt x="70188" y="48275"/>
                </a:lnTo>
                <a:lnTo>
                  <a:pt x="67686" y="49279"/>
                </a:lnTo>
                <a:lnTo>
                  <a:pt x="65066" y="49947"/>
                </a:lnTo>
                <a:lnTo>
                  <a:pt x="61415" y="50393"/>
                </a:lnTo>
                <a:lnTo>
                  <a:pt x="57075" y="50690"/>
                </a:lnTo>
                <a:lnTo>
                  <a:pt x="52277" y="50888"/>
                </a:lnTo>
                <a:lnTo>
                  <a:pt x="48125" y="50068"/>
                </a:lnTo>
                <a:lnTo>
                  <a:pt x="44406" y="48568"/>
                </a:lnTo>
                <a:lnTo>
                  <a:pt x="40973" y="46616"/>
                </a:lnTo>
                <a:lnTo>
                  <a:pt x="38685" y="44362"/>
                </a:lnTo>
                <a:lnTo>
                  <a:pt x="37159" y="41907"/>
                </a:lnTo>
                <a:lnTo>
                  <a:pt x="36142" y="39317"/>
                </a:lnTo>
                <a:lnTo>
                  <a:pt x="36417" y="36639"/>
                </a:lnTo>
                <a:lnTo>
                  <a:pt x="37552" y="33901"/>
                </a:lnTo>
                <a:lnTo>
                  <a:pt x="39262" y="31123"/>
                </a:lnTo>
                <a:lnTo>
                  <a:pt x="41355" y="28318"/>
                </a:lnTo>
                <a:lnTo>
                  <a:pt x="43702" y="25496"/>
                </a:lnTo>
                <a:lnTo>
                  <a:pt x="46219" y="22662"/>
                </a:lnTo>
                <a:lnTo>
                  <a:pt x="48849" y="20773"/>
                </a:lnTo>
                <a:lnTo>
                  <a:pt x="51555" y="19513"/>
                </a:lnTo>
                <a:lnTo>
                  <a:pt x="54313" y="18674"/>
                </a:lnTo>
                <a:lnTo>
                  <a:pt x="57102" y="18114"/>
                </a:lnTo>
                <a:lnTo>
                  <a:pt x="59915" y="17741"/>
                </a:lnTo>
                <a:lnTo>
                  <a:pt x="62742" y="17492"/>
                </a:lnTo>
                <a:lnTo>
                  <a:pt x="65580" y="17326"/>
                </a:lnTo>
                <a:lnTo>
                  <a:pt x="71274" y="17142"/>
                </a:lnTo>
                <a:lnTo>
                  <a:pt x="74125" y="18045"/>
                </a:lnTo>
                <a:lnTo>
                  <a:pt x="76979" y="19600"/>
                </a:lnTo>
                <a:lnTo>
                  <a:pt x="79834" y="21589"/>
                </a:lnTo>
                <a:lnTo>
                  <a:pt x="82689" y="23867"/>
                </a:lnTo>
                <a:lnTo>
                  <a:pt x="85546" y="26339"/>
                </a:lnTo>
                <a:lnTo>
                  <a:pt x="88403" y="28939"/>
                </a:lnTo>
                <a:lnTo>
                  <a:pt x="90307" y="32577"/>
                </a:lnTo>
                <a:lnTo>
                  <a:pt x="91576" y="36908"/>
                </a:lnTo>
                <a:lnTo>
                  <a:pt x="92423" y="41700"/>
                </a:lnTo>
                <a:lnTo>
                  <a:pt x="92034" y="45847"/>
                </a:lnTo>
                <a:lnTo>
                  <a:pt x="90824" y="49565"/>
                </a:lnTo>
                <a:lnTo>
                  <a:pt x="89063" y="52995"/>
                </a:lnTo>
                <a:lnTo>
                  <a:pt x="86938" y="56235"/>
                </a:lnTo>
                <a:lnTo>
                  <a:pt x="84567" y="59347"/>
                </a:lnTo>
                <a:lnTo>
                  <a:pt x="82035" y="62374"/>
                </a:lnTo>
                <a:lnTo>
                  <a:pt x="79395" y="65345"/>
                </a:lnTo>
                <a:lnTo>
                  <a:pt x="73920" y="71186"/>
                </a:lnTo>
                <a:lnTo>
                  <a:pt x="71127" y="73125"/>
                </a:lnTo>
                <a:lnTo>
                  <a:pt x="68313" y="74417"/>
                </a:lnTo>
                <a:lnTo>
                  <a:pt x="65483" y="75278"/>
                </a:lnTo>
                <a:lnTo>
                  <a:pt x="62645" y="76805"/>
                </a:lnTo>
                <a:lnTo>
                  <a:pt x="59801" y="78776"/>
                </a:lnTo>
                <a:lnTo>
                  <a:pt x="56951" y="81042"/>
                </a:lnTo>
                <a:lnTo>
                  <a:pt x="53147" y="82552"/>
                </a:lnTo>
                <a:lnTo>
                  <a:pt x="48706" y="83560"/>
                </a:lnTo>
                <a:lnTo>
                  <a:pt x="43840" y="84231"/>
                </a:lnTo>
                <a:lnTo>
                  <a:pt x="39643" y="84679"/>
                </a:lnTo>
                <a:lnTo>
                  <a:pt x="35894" y="84977"/>
                </a:lnTo>
                <a:lnTo>
                  <a:pt x="32440" y="85176"/>
                </a:lnTo>
                <a:lnTo>
                  <a:pt x="28234" y="84356"/>
                </a:lnTo>
                <a:lnTo>
                  <a:pt x="23525" y="82857"/>
                </a:lnTo>
                <a:lnTo>
                  <a:pt x="18480" y="80905"/>
                </a:lnTo>
                <a:lnTo>
                  <a:pt x="14164" y="78652"/>
                </a:lnTo>
                <a:lnTo>
                  <a:pt x="10335" y="76197"/>
                </a:lnTo>
                <a:lnTo>
                  <a:pt x="6830" y="73607"/>
                </a:lnTo>
                <a:lnTo>
                  <a:pt x="4492" y="70929"/>
                </a:lnTo>
                <a:lnTo>
                  <a:pt x="2934" y="68191"/>
                </a:lnTo>
                <a:lnTo>
                  <a:pt x="1895" y="65412"/>
                </a:lnTo>
                <a:lnTo>
                  <a:pt x="1203" y="62608"/>
                </a:lnTo>
                <a:lnTo>
                  <a:pt x="742" y="59786"/>
                </a:lnTo>
                <a:lnTo>
                  <a:pt x="434" y="56952"/>
                </a:lnTo>
                <a:lnTo>
                  <a:pt x="229" y="54110"/>
                </a:lnTo>
                <a:lnTo>
                  <a:pt x="92" y="51263"/>
                </a:lnTo>
                <a:lnTo>
                  <a:pt x="0" y="48413"/>
                </a:lnTo>
                <a:lnTo>
                  <a:pt x="892" y="44607"/>
                </a:lnTo>
                <a:lnTo>
                  <a:pt x="2439" y="40165"/>
                </a:lnTo>
                <a:lnTo>
                  <a:pt x="4423" y="35299"/>
                </a:lnTo>
                <a:lnTo>
                  <a:pt x="7650" y="31102"/>
                </a:lnTo>
                <a:lnTo>
                  <a:pt x="11708" y="27352"/>
                </a:lnTo>
                <a:lnTo>
                  <a:pt x="16317" y="23900"/>
                </a:lnTo>
                <a:lnTo>
                  <a:pt x="20343" y="20645"/>
                </a:lnTo>
                <a:lnTo>
                  <a:pt x="23978" y="17523"/>
                </a:lnTo>
                <a:lnTo>
                  <a:pt x="27355" y="14489"/>
                </a:lnTo>
                <a:lnTo>
                  <a:pt x="32464" y="11514"/>
                </a:lnTo>
                <a:lnTo>
                  <a:pt x="38727" y="8578"/>
                </a:lnTo>
                <a:lnTo>
                  <a:pt x="55658" y="1573"/>
                </a:lnTo>
                <a:lnTo>
                  <a:pt x="57999" y="999"/>
                </a:lnTo>
                <a:lnTo>
                  <a:pt x="60513" y="615"/>
                </a:lnTo>
                <a:lnTo>
                  <a:pt x="63142" y="360"/>
                </a:lnTo>
                <a:lnTo>
                  <a:pt x="65846" y="190"/>
                </a:lnTo>
                <a:lnTo>
                  <a:pt x="71391" y="0"/>
                </a:lnTo>
                <a:lnTo>
                  <a:pt x="74204" y="903"/>
                </a:lnTo>
                <a:lnTo>
                  <a:pt x="77031" y="2456"/>
                </a:lnTo>
                <a:lnTo>
                  <a:pt x="79868" y="4445"/>
                </a:lnTo>
                <a:lnTo>
                  <a:pt x="81760" y="6723"/>
                </a:lnTo>
                <a:lnTo>
                  <a:pt x="83021" y="9194"/>
                </a:lnTo>
                <a:lnTo>
                  <a:pt x="83862" y="11794"/>
                </a:lnTo>
                <a:lnTo>
                  <a:pt x="83470" y="15433"/>
                </a:lnTo>
                <a:lnTo>
                  <a:pt x="82256" y="19763"/>
                </a:lnTo>
                <a:lnTo>
                  <a:pt x="80494" y="24555"/>
                </a:lnTo>
                <a:lnTo>
                  <a:pt x="78367" y="28702"/>
                </a:lnTo>
                <a:lnTo>
                  <a:pt x="75997" y="32419"/>
                </a:lnTo>
                <a:lnTo>
                  <a:pt x="69899" y="40679"/>
                </a:lnTo>
                <a:lnTo>
                  <a:pt x="68447" y="42309"/>
                </a:lnTo>
                <a:lnTo>
                  <a:pt x="64293" y="46660"/>
                </a:lnTo>
                <a:lnTo>
                  <a:pt x="61851" y="48201"/>
                </a:lnTo>
                <a:lnTo>
                  <a:pt x="59271" y="49229"/>
                </a:lnTo>
                <a:lnTo>
                  <a:pt x="56599" y="49914"/>
                </a:lnTo>
                <a:lnTo>
                  <a:pt x="53865" y="50371"/>
                </a:lnTo>
                <a:lnTo>
                  <a:pt x="51089" y="50675"/>
                </a:lnTo>
                <a:lnTo>
                  <a:pt x="42681" y="512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32"/>
          <p:cNvSpPr/>
          <p:nvPr/>
        </p:nvSpPr>
        <p:spPr>
          <a:xfrm>
            <a:off x="6399252" y="4500562"/>
            <a:ext cx="67120" cy="47305"/>
          </a:xfrm>
          <a:custGeom>
            <a:avLst/>
            <a:gdLst/>
            <a:ahLst/>
            <a:cxnLst/>
            <a:rect l="0" t="0" r="0" b="0"/>
            <a:pathLst>
              <a:path w="67120" h="47305">
                <a:moveTo>
                  <a:pt x="24407" y="0"/>
                </a:moveTo>
                <a:lnTo>
                  <a:pt x="33510" y="0"/>
                </a:lnTo>
                <a:lnTo>
                  <a:pt x="36190" y="953"/>
                </a:lnTo>
                <a:lnTo>
                  <a:pt x="37978" y="2540"/>
                </a:lnTo>
                <a:lnTo>
                  <a:pt x="39169" y="4551"/>
                </a:lnTo>
                <a:lnTo>
                  <a:pt x="39011" y="6844"/>
                </a:lnTo>
                <a:lnTo>
                  <a:pt x="37953" y="9325"/>
                </a:lnTo>
                <a:lnTo>
                  <a:pt x="36296" y="11932"/>
                </a:lnTo>
                <a:lnTo>
                  <a:pt x="35190" y="14622"/>
                </a:lnTo>
                <a:lnTo>
                  <a:pt x="34453" y="17368"/>
                </a:lnTo>
                <a:lnTo>
                  <a:pt x="33962" y="20151"/>
                </a:lnTo>
                <a:lnTo>
                  <a:pt x="32682" y="22007"/>
                </a:lnTo>
                <a:lnTo>
                  <a:pt x="30877" y="23244"/>
                </a:lnTo>
                <a:lnTo>
                  <a:pt x="28720" y="24068"/>
                </a:lnTo>
                <a:lnTo>
                  <a:pt x="26330" y="24618"/>
                </a:lnTo>
                <a:lnTo>
                  <a:pt x="23785" y="24985"/>
                </a:lnTo>
                <a:lnTo>
                  <a:pt x="21135" y="25229"/>
                </a:lnTo>
                <a:lnTo>
                  <a:pt x="18415" y="25391"/>
                </a:lnTo>
                <a:lnTo>
                  <a:pt x="12855" y="25572"/>
                </a:lnTo>
                <a:lnTo>
                  <a:pt x="10990" y="24669"/>
                </a:lnTo>
                <a:lnTo>
                  <a:pt x="9748" y="23113"/>
                </a:lnTo>
                <a:lnTo>
                  <a:pt x="8920" y="21124"/>
                </a:lnTo>
                <a:lnTo>
                  <a:pt x="8367" y="17893"/>
                </a:lnTo>
                <a:lnTo>
                  <a:pt x="7999" y="13834"/>
                </a:lnTo>
                <a:lnTo>
                  <a:pt x="7754" y="9222"/>
                </a:lnTo>
                <a:lnTo>
                  <a:pt x="8542" y="6148"/>
                </a:lnTo>
                <a:lnTo>
                  <a:pt x="10021" y="4099"/>
                </a:lnTo>
                <a:lnTo>
                  <a:pt x="11959" y="2733"/>
                </a:lnTo>
                <a:lnTo>
                  <a:pt x="14204" y="1822"/>
                </a:lnTo>
                <a:lnTo>
                  <a:pt x="16652" y="1215"/>
                </a:lnTo>
                <a:lnTo>
                  <a:pt x="19238" y="810"/>
                </a:lnTo>
                <a:lnTo>
                  <a:pt x="21913" y="540"/>
                </a:lnTo>
                <a:lnTo>
                  <a:pt x="24650" y="360"/>
                </a:lnTo>
                <a:lnTo>
                  <a:pt x="27427" y="240"/>
                </a:lnTo>
                <a:lnTo>
                  <a:pt x="33052" y="107"/>
                </a:lnTo>
                <a:lnTo>
                  <a:pt x="35885" y="71"/>
                </a:lnTo>
                <a:lnTo>
                  <a:pt x="38727" y="1000"/>
                </a:lnTo>
                <a:lnTo>
                  <a:pt x="41574" y="2572"/>
                </a:lnTo>
                <a:lnTo>
                  <a:pt x="44424" y="4572"/>
                </a:lnTo>
                <a:lnTo>
                  <a:pt x="46324" y="6858"/>
                </a:lnTo>
                <a:lnTo>
                  <a:pt x="47592" y="9334"/>
                </a:lnTo>
                <a:lnTo>
                  <a:pt x="48436" y="11938"/>
                </a:lnTo>
                <a:lnTo>
                  <a:pt x="48999" y="15579"/>
                </a:lnTo>
                <a:lnTo>
                  <a:pt x="49374" y="19911"/>
                </a:lnTo>
                <a:lnTo>
                  <a:pt x="49625" y="24704"/>
                </a:lnTo>
                <a:lnTo>
                  <a:pt x="47887" y="28852"/>
                </a:lnTo>
                <a:lnTo>
                  <a:pt x="44823" y="32570"/>
                </a:lnTo>
                <a:lnTo>
                  <a:pt x="40875" y="36001"/>
                </a:lnTo>
                <a:lnTo>
                  <a:pt x="37291" y="38288"/>
                </a:lnTo>
                <a:lnTo>
                  <a:pt x="33949" y="39813"/>
                </a:lnTo>
                <a:lnTo>
                  <a:pt x="30768" y="40829"/>
                </a:lnTo>
                <a:lnTo>
                  <a:pt x="27696" y="40555"/>
                </a:lnTo>
                <a:lnTo>
                  <a:pt x="24695" y="39419"/>
                </a:lnTo>
                <a:lnTo>
                  <a:pt x="17585" y="35304"/>
                </a:lnTo>
                <a:lnTo>
                  <a:pt x="16049" y="34013"/>
                </a:lnTo>
                <a:lnTo>
                  <a:pt x="14073" y="32200"/>
                </a:lnTo>
                <a:lnTo>
                  <a:pt x="11803" y="30039"/>
                </a:lnTo>
                <a:lnTo>
                  <a:pt x="10289" y="27646"/>
                </a:lnTo>
                <a:lnTo>
                  <a:pt x="9281" y="25098"/>
                </a:lnTo>
                <a:lnTo>
                  <a:pt x="8608" y="22447"/>
                </a:lnTo>
                <a:lnTo>
                  <a:pt x="9112" y="18775"/>
                </a:lnTo>
                <a:lnTo>
                  <a:pt x="10401" y="14422"/>
                </a:lnTo>
                <a:lnTo>
                  <a:pt x="14762" y="2849"/>
                </a:lnTo>
                <a:lnTo>
                  <a:pt x="16072" y="1899"/>
                </a:lnTo>
                <a:lnTo>
                  <a:pt x="17898" y="1266"/>
                </a:lnTo>
                <a:lnTo>
                  <a:pt x="20068" y="844"/>
                </a:lnTo>
                <a:lnTo>
                  <a:pt x="23420" y="562"/>
                </a:lnTo>
                <a:lnTo>
                  <a:pt x="27559" y="375"/>
                </a:lnTo>
                <a:lnTo>
                  <a:pt x="39946" y="112"/>
                </a:lnTo>
                <a:lnTo>
                  <a:pt x="43339" y="74"/>
                </a:lnTo>
                <a:lnTo>
                  <a:pt x="46554" y="1002"/>
                </a:lnTo>
                <a:lnTo>
                  <a:pt x="49649" y="2573"/>
                </a:lnTo>
                <a:lnTo>
                  <a:pt x="52665" y="4573"/>
                </a:lnTo>
                <a:lnTo>
                  <a:pt x="55629" y="5906"/>
                </a:lnTo>
                <a:lnTo>
                  <a:pt x="58557" y="6795"/>
                </a:lnTo>
                <a:lnTo>
                  <a:pt x="61461" y="7388"/>
                </a:lnTo>
                <a:lnTo>
                  <a:pt x="63398" y="8735"/>
                </a:lnTo>
                <a:lnTo>
                  <a:pt x="64689" y="10586"/>
                </a:lnTo>
                <a:lnTo>
                  <a:pt x="65549" y="12772"/>
                </a:lnTo>
                <a:lnTo>
                  <a:pt x="66123" y="15182"/>
                </a:lnTo>
                <a:lnTo>
                  <a:pt x="66505" y="17742"/>
                </a:lnTo>
                <a:lnTo>
                  <a:pt x="67119" y="24142"/>
                </a:lnTo>
                <a:lnTo>
                  <a:pt x="66217" y="26572"/>
                </a:lnTo>
                <a:lnTo>
                  <a:pt x="64663" y="30097"/>
                </a:lnTo>
                <a:lnTo>
                  <a:pt x="62674" y="34352"/>
                </a:lnTo>
                <a:lnTo>
                  <a:pt x="60396" y="37189"/>
                </a:lnTo>
                <a:lnTo>
                  <a:pt x="57925" y="39080"/>
                </a:lnTo>
                <a:lnTo>
                  <a:pt x="55325" y="40341"/>
                </a:lnTo>
                <a:lnTo>
                  <a:pt x="52639" y="42134"/>
                </a:lnTo>
                <a:lnTo>
                  <a:pt x="49896" y="44282"/>
                </a:lnTo>
                <a:lnTo>
                  <a:pt x="47115" y="46667"/>
                </a:lnTo>
                <a:lnTo>
                  <a:pt x="44308" y="47304"/>
                </a:lnTo>
                <a:lnTo>
                  <a:pt x="41485" y="46776"/>
                </a:lnTo>
                <a:lnTo>
                  <a:pt x="38649" y="45471"/>
                </a:lnTo>
                <a:lnTo>
                  <a:pt x="35807" y="44602"/>
                </a:lnTo>
                <a:lnTo>
                  <a:pt x="32960" y="44022"/>
                </a:lnTo>
                <a:lnTo>
                  <a:pt x="30109" y="43635"/>
                </a:lnTo>
                <a:lnTo>
                  <a:pt x="27256" y="43378"/>
                </a:lnTo>
                <a:lnTo>
                  <a:pt x="24402" y="43206"/>
                </a:lnTo>
                <a:lnTo>
                  <a:pt x="21546" y="43092"/>
                </a:lnTo>
                <a:lnTo>
                  <a:pt x="19643" y="42063"/>
                </a:lnTo>
                <a:lnTo>
                  <a:pt x="18373" y="40424"/>
                </a:lnTo>
                <a:lnTo>
                  <a:pt x="17527" y="38379"/>
                </a:lnTo>
                <a:lnTo>
                  <a:pt x="16011" y="36064"/>
                </a:lnTo>
                <a:lnTo>
                  <a:pt x="14047" y="33568"/>
                </a:lnTo>
                <a:lnTo>
                  <a:pt x="8602" y="27268"/>
                </a:lnTo>
                <a:lnTo>
                  <a:pt x="5318" y="23867"/>
                </a:lnTo>
                <a:lnTo>
                  <a:pt x="3109" y="21627"/>
                </a:lnTo>
                <a:lnTo>
                  <a:pt x="1636" y="19180"/>
                </a:lnTo>
                <a:lnTo>
                  <a:pt x="654" y="16597"/>
                </a:lnTo>
                <a:lnTo>
                  <a:pt x="0" y="13922"/>
                </a:lnTo>
                <a:lnTo>
                  <a:pt x="515" y="11187"/>
                </a:lnTo>
                <a:lnTo>
                  <a:pt x="1812" y="8410"/>
                </a:lnTo>
                <a:lnTo>
                  <a:pt x="726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33"/>
          <p:cNvSpPr/>
          <p:nvPr/>
        </p:nvSpPr>
        <p:spPr>
          <a:xfrm>
            <a:off x="6176292" y="4954904"/>
            <a:ext cx="54875" cy="59155"/>
          </a:xfrm>
          <a:custGeom>
            <a:avLst/>
            <a:gdLst/>
            <a:ahLst/>
            <a:cxnLst/>
            <a:rect l="0" t="0" r="0" b="0"/>
            <a:pathLst>
              <a:path w="54875" h="59155">
                <a:moveTo>
                  <a:pt x="15910" y="34291"/>
                </a:moveTo>
                <a:lnTo>
                  <a:pt x="20461" y="25189"/>
                </a:lnTo>
                <a:lnTo>
                  <a:pt x="22754" y="22508"/>
                </a:lnTo>
                <a:lnTo>
                  <a:pt x="25235" y="20720"/>
                </a:lnTo>
                <a:lnTo>
                  <a:pt x="27842" y="19529"/>
                </a:lnTo>
                <a:lnTo>
                  <a:pt x="30532" y="18735"/>
                </a:lnTo>
                <a:lnTo>
                  <a:pt x="33278" y="18205"/>
                </a:lnTo>
                <a:lnTo>
                  <a:pt x="39978" y="17355"/>
                </a:lnTo>
                <a:lnTo>
                  <a:pt x="40528" y="18238"/>
                </a:lnTo>
                <a:lnTo>
                  <a:pt x="40894" y="19778"/>
                </a:lnTo>
                <a:lnTo>
                  <a:pt x="41483" y="24545"/>
                </a:lnTo>
                <a:lnTo>
                  <a:pt x="41531" y="25889"/>
                </a:lnTo>
                <a:lnTo>
                  <a:pt x="41585" y="29921"/>
                </a:lnTo>
                <a:lnTo>
                  <a:pt x="40647" y="31378"/>
                </a:lnTo>
                <a:lnTo>
                  <a:pt x="39068" y="32349"/>
                </a:lnTo>
                <a:lnTo>
                  <a:pt x="37064" y="32996"/>
                </a:lnTo>
                <a:lnTo>
                  <a:pt x="34775" y="33428"/>
                </a:lnTo>
                <a:lnTo>
                  <a:pt x="32297" y="33715"/>
                </a:lnTo>
                <a:lnTo>
                  <a:pt x="29692" y="33907"/>
                </a:lnTo>
                <a:lnTo>
                  <a:pt x="27003" y="34035"/>
                </a:lnTo>
                <a:lnTo>
                  <a:pt x="21476" y="34177"/>
                </a:lnTo>
                <a:lnTo>
                  <a:pt x="18668" y="33262"/>
                </a:lnTo>
                <a:lnTo>
                  <a:pt x="15843" y="31700"/>
                </a:lnTo>
                <a:lnTo>
                  <a:pt x="9018" y="26900"/>
                </a:lnTo>
                <a:lnTo>
                  <a:pt x="8458" y="25553"/>
                </a:lnTo>
                <a:lnTo>
                  <a:pt x="8084" y="23703"/>
                </a:lnTo>
                <a:lnTo>
                  <a:pt x="7835" y="21518"/>
                </a:lnTo>
                <a:lnTo>
                  <a:pt x="6717" y="19108"/>
                </a:lnTo>
                <a:lnTo>
                  <a:pt x="5019" y="16549"/>
                </a:lnTo>
                <a:lnTo>
                  <a:pt x="2935" y="13890"/>
                </a:lnTo>
                <a:lnTo>
                  <a:pt x="1544" y="11166"/>
                </a:lnTo>
                <a:lnTo>
                  <a:pt x="618" y="8396"/>
                </a:lnTo>
                <a:lnTo>
                  <a:pt x="0" y="5598"/>
                </a:lnTo>
                <a:lnTo>
                  <a:pt x="541" y="3732"/>
                </a:lnTo>
                <a:lnTo>
                  <a:pt x="1854" y="2489"/>
                </a:lnTo>
                <a:lnTo>
                  <a:pt x="3682" y="1659"/>
                </a:lnTo>
                <a:lnTo>
                  <a:pt x="5853" y="1106"/>
                </a:lnTo>
                <a:lnTo>
                  <a:pt x="8253" y="738"/>
                </a:lnTo>
                <a:lnTo>
                  <a:pt x="10805" y="492"/>
                </a:lnTo>
                <a:lnTo>
                  <a:pt x="13459" y="328"/>
                </a:lnTo>
                <a:lnTo>
                  <a:pt x="18948" y="147"/>
                </a:lnTo>
                <a:lnTo>
                  <a:pt x="33079" y="20"/>
                </a:lnTo>
                <a:lnTo>
                  <a:pt x="35929" y="13"/>
                </a:lnTo>
                <a:lnTo>
                  <a:pt x="37828" y="962"/>
                </a:lnTo>
                <a:lnTo>
                  <a:pt x="39094" y="2546"/>
                </a:lnTo>
                <a:lnTo>
                  <a:pt x="39939" y="4555"/>
                </a:lnTo>
                <a:lnTo>
                  <a:pt x="41454" y="6847"/>
                </a:lnTo>
                <a:lnTo>
                  <a:pt x="43417" y="9328"/>
                </a:lnTo>
                <a:lnTo>
                  <a:pt x="45678" y="11934"/>
                </a:lnTo>
                <a:lnTo>
                  <a:pt x="47186" y="14624"/>
                </a:lnTo>
                <a:lnTo>
                  <a:pt x="48190" y="17369"/>
                </a:lnTo>
                <a:lnTo>
                  <a:pt x="48860" y="20152"/>
                </a:lnTo>
                <a:lnTo>
                  <a:pt x="50259" y="22960"/>
                </a:lnTo>
                <a:lnTo>
                  <a:pt x="52145" y="25785"/>
                </a:lnTo>
                <a:lnTo>
                  <a:pt x="54354" y="28620"/>
                </a:lnTo>
                <a:lnTo>
                  <a:pt x="54874" y="31462"/>
                </a:lnTo>
                <a:lnTo>
                  <a:pt x="54269" y="34310"/>
                </a:lnTo>
                <a:lnTo>
                  <a:pt x="48866" y="45409"/>
                </a:lnTo>
                <a:lnTo>
                  <a:pt x="43057" y="57124"/>
                </a:lnTo>
                <a:lnTo>
                  <a:pt x="41628" y="58086"/>
                </a:lnTo>
                <a:lnTo>
                  <a:pt x="39723" y="58726"/>
                </a:lnTo>
                <a:lnTo>
                  <a:pt x="37500" y="59154"/>
                </a:lnTo>
                <a:lnTo>
                  <a:pt x="36019" y="58486"/>
                </a:lnTo>
                <a:lnTo>
                  <a:pt x="35031" y="57088"/>
                </a:lnTo>
                <a:lnTo>
                  <a:pt x="34372" y="55204"/>
                </a:lnTo>
                <a:lnTo>
                  <a:pt x="32981" y="53948"/>
                </a:lnTo>
                <a:lnTo>
                  <a:pt x="31100" y="53110"/>
                </a:lnTo>
                <a:lnTo>
                  <a:pt x="28894" y="52552"/>
                </a:lnTo>
                <a:lnTo>
                  <a:pt x="26471" y="49322"/>
                </a:lnTo>
                <a:lnTo>
                  <a:pt x="23903" y="44312"/>
                </a:lnTo>
                <a:lnTo>
                  <a:pt x="21239" y="38114"/>
                </a:lnTo>
                <a:lnTo>
                  <a:pt x="20415" y="31124"/>
                </a:lnTo>
                <a:lnTo>
                  <a:pt x="20818" y="23608"/>
                </a:lnTo>
                <a:lnTo>
                  <a:pt x="23759" y="4664"/>
                </a:lnTo>
                <a:lnTo>
                  <a:pt x="24952" y="3109"/>
                </a:lnTo>
                <a:lnTo>
                  <a:pt x="26701" y="2073"/>
                </a:lnTo>
                <a:lnTo>
                  <a:pt x="28819" y="1383"/>
                </a:lnTo>
                <a:lnTo>
                  <a:pt x="31183" y="921"/>
                </a:lnTo>
                <a:lnTo>
                  <a:pt x="33712" y="615"/>
                </a:lnTo>
                <a:lnTo>
                  <a:pt x="4162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34"/>
          <p:cNvSpPr/>
          <p:nvPr/>
        </p:nvSpPr>
        <p:spPr>
          <a:xfrm>
            <a:off x="5969317" y="5387012"/>
            <a:ext cx="29773" cy="79392"/>
          </a:xfrm>
          <a:custGeom>
            <a:avLst/>
            <a:gdLst/>
            <a:ahLst/>
            <a:cxnLst/>
            <a:rect l="0" t="0" r="0" b="0"/>
            <a:pathLst>
              <a:path w="29773" h="79392">
                <a:moveTo>
                  <a:pt x="0" y="47953"/>
                </a:moveTo>
                <a:lnTo>
                  <a:pt x="0" y="21259"/>
                </a:lnTo>
                <a:lnTo>
                  <a:pt x="953" y="17775"/>
                </a:lnTo>
                <a:lnTo>
                  <a:pt x="2540" y="14499"/>
                </a:lnTo>
                <a:lnTo>
                  <a:pt x="4551" y="11363"/>
                </a:lnTo>
                <a:lnTo>
                  <a:pt x="6844" y="9272"/>
                </a:lnTo>
                <a:lnTo>
                  <a:pt x="9325" y="7878"/>
                </a:lnTo>
                <a:lnTo>
                  <a:pt x="11932" y="6949"/>
                </a:lnTo>
                <a:lnTo>
                  <a:pt x="13670" y="7282"/>
                </a:lnTo>
                <a:lnTo>
                  <a:pt x="14828" y="8456"/>
                </a:lnTo>
                <a:lnTo>
                  <a:pt x="15601" y="10191"/>
                </a:lnTo>
                <a:lnTo>
                  <a:pt x="16115" y="12301"/>
                </a:lnTo>
                <a:lnTo>
                  <a:pt x="16459" y="14660"/>
                </a:lnTo>
                <a:lnTo>
                  <a:pt x="16687" y="17185"/>
                </a:lnTo>
                <a:lnTo>
                  <a:pt x="17792" y="20773"/>
                </a:lnTo>
                <a:lnTo>
                  <a:pt x="19482" y="25070"/>
                </a:lnTo>
                <a:lnTo>
                  <a:pt x="21561" y="29841"/>
                </a:lnTo>
                <a:lnTo>
                  <a:pt x="21994" y="36830"/>
                </a:lnTo>
                <a:lnTo>
                  <a:pt x="21330" y="45300"/>
                </a:lnTo>
                <a:lnTo>
                  <a:pt x="19935" y="54757"/>
                </a:lnTo>
                <a:lnTo>
                  <a:pt x="19005" y="62014"/>
                </a:lnTo>
                <a:lnTo>
                  <a:pt x="18385" y="67804"/>
                </a:lnTo>
                <a:lnTo>
                  <a:pt x="17972" y="72617"/>
                </a:lnTo>
                <a:lnTo>
                  <a:pt x="16744" y="75826"/>
                </a:lnTo>
                <a:lnTo>
                  <a:pt x="14973" y="77965"/>
                </a:lnTo>
                <a:lnTo>
                  <a:pt x="12839" y="79391"/>
                </a:lnTo>
                <a:lnTo>
                  <a:pt x="10464" y="79389"/>
                </a:lnTo>
                <a:lnTo>
                  <a:pt x="7929" y="78435"/>
                </a:lnTo>
                <a:lnTo>
                  <a:pt x="5286" y="76847"/>
                </a:lnTo>
                <a:lnTo>
                  <a:pt x="3524" y="74835"/>
                </a:lnTo>
                <a:lnTo>
                  <a:pt x="2349" y="72542"/>
                </a:lnTo>
                <a:lnTo>
                  <a:pt x="1566" y="70060"/>
                </a:lnTo>
                <a:lnTo>
                  <a:pt x="1044" y="65548"/>
                </a:lnTo>
                <a:lnTo>
                  <a:pt x="696" y="59683"/>
                </a:lnTo>
                <a:lnTo>
                  <a:pt x="310" y="45546"/>
                </a:lnTo>
                <a:lnTo>
                  <a:pt x="138" y="29738"/>
                </a:lnTo>
                <a:lnTo>
                  <a:pt x="1044" y="22475"/>
                </a:lnTo>
                <a:lnTo>
                  <a:pt x="2601" y="15727"/>
                </a:lnTo>
                <a:lnTo>
                  <a:pt x="4592" y="9324"/>
                </a:lnTo>
                <a:lnTo>
                  <a:pt x="6871" y="5055"/>
                </a:lnTo>
                <a:lnTo>
                  <a:pt x="9343" y="2209"/>
                </a:lnTo>
                <a:lnTo>
                  <a:pt x="11944" y="312"/>
                </a:lnTo>
                <a:lnTo>
                  <a:pt x="13678" y="0"/>
                </a:lnTo>
                <a:lnTo>
                  <a:pt x="14834" y="744"/>
                </a:lnTo>
                <a:lnTo>
                  <a:pt x="15604" y="2193"/>
                </a:lnTo>
                <a:lnTo>
                  <a:pt x="17070" y="6016"/>
                </a:lnTo>
                <a:lnTo>
                  <a:pt x="21239" y="17884"/>
                </a:lnTo>
                <a:lnTo>
                  <a:pt x="23685" y="23144"/>
                </a:lnTo>
                <a:lnTo>
                  <a:pt x="26267" y="27604"/>
                </a:lnTo>
                <a:lnTo>
                  <a:pt x="28942" y="31529"/>
                </a:lnTo>
                <a:lnTo>
                  <a:pt x="29772" y="35098"/>
                </a:lnTo>
                <a:lnTo>
                  <a:pt x="29373" y="38431"/>
                </a:lnTo>
                <a:lnTo>
                  <a:pt x="28155" y="41605"/>
                </a:lnTo>
                <a:lnTo>
                  <a:pt x="26390" y="43721"/>
                </a:lnTo>
                <a:lnTo>
                  <a:pt x="24261" y="45132"/>
                </a:lnTo>
                <a:lnTo>
                  <a:pt x="21889" y="46072"/>
                </a:lnTo>
                <a:lnTo>
                  <a:pt x="19355" y="46699"/>
                </a:lnTo>
                <a:lnTo>
                  <a:pt x="16713" y="47117"/>
                </a:lnTo>
                <a:lnTo>
                  <a:pt x="10985" y="47705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35"/>
          <p:cNvSpPr/>
          <p:nvPr/>
        </p:nvSpPr>
        <p:spPr>
          <a:xfrm>
            <a:off x="5840729" y="1997392"/>
            <a:ext cx="1885952" cy="3669031"/>
          </a:xfrm>
          <a:custGeom>
            <a:avLst/>
            <a:gdLst/>
            <a:ahLst/>
            <a:cxnLst/>
            <a:rect l="0" t="0" r="0" b="0"/>
            <a:pathLst>
              <a:path w="1885952" h="3669031">
                <a:moveTo>
                  <a:pt x="0" y="3669030"/>
                </a:moveTo>
                <a:lnTo>
                  <a:pt x="5892" y="3656295"/>
                </a:lnTo>
                <a:lnTo>
                  <a:pt x="7779" y="3646630"/>
                </a:lnTo>
                <a:lnTo>
                  <a:pt x="8220" y="3640659"/>
                </a:lnTo>
                <a:lnTo>
                  <a:pt x="9290" y="3637734"/>
                </a:lnTo>
                <a:lnTo>
                  <a:pt x="14395" y="3629065"/>
                </a:lnTo>
                <a:lnTo>
                  <a:pt x="21334" y="3610192"/>
                </a:lnTo>
                <a:lnTo>
                  <a:pt x="30744" y="3595531"/>
                </a:lnTo>
                <a:lnTo>
                  <a:pt x="66648" y="3514046"/>
                </a:lnTo>
                <a:lnTo>
                  <a:pt x="72802" y="3504581"/>
                </a:lnTo>
                <a:lnTo>
                  <a:pt x="77110" y="3499389"/>
                </a:lnTo>
                <a:lnTo>
                  <a:pt x="87724" y="3478431"/>
                </a:lnTo>
                <a:lnTo>
                  <a:pt x="93952" y="3459437"/>
                </a:lnTo>
                <a:lnTo>
                  <a:pt x="107854" y="3434702"/>
                </a:lnTo>
                <a:lnTo>
                  <a:pt x="111332" y="3424128"/>
                </a:lnTo>
                <a:lnTo>
                  <a:pt x="117020" y="3414962"/>
                </a:lnTo>
                <a:lnTo>
                  <a:pt x="120080" y="3406214"/>
                </a:lnTo>
                <a:lnTo>
                  <a:pt x="126597" y="3397589"/>
                </a:lnTo>
                <a:lnTo>
                  <a:pt x="131830" y="3391862"/>
                </a:lnTo>
                <a:lnTo>
                  <a:pt x="133607" y="3389002"/>
                </a:lnTo>
                <a:lnTo>
                  <a:pt x="137060" y="3380425"/>
                </a:lnTo>
                <a:lnTo>
                  <a:pt x="176795" y="3311803"/>
                </a:lnTo>
                <a:lnTo>
                  <a:pt x="180019" y="3303258"/>
                </a:lnTo>
                <a:lnTo>
                  <a:pt x="186584" y="3292789"/>
                </a:lnTo>
                <a:lnTo>
                  <a:pt x="191829" y="3279879"/>
                </a:lnTo>
                <a:lnTo>
                  <a:pt x="227978" y="3226728"/>
                </a:lnTo>
                <a:lnTo>
                  <a:pt x="238040" y="3199366"/>
                </a:lnTo>
                <a:lnTo>
                  <a:pt x="240098" y="3191686"/>
                </a:lnTo>
                <a:lnTo>
                  <a:pt x="246641" y="3173772"/>
                </a:lnTo>
                <a:lnTo>
                  <a:pt x="247295" y="3170266"/>
                </a:lnTo>
                <a:lnTo>
                  <a:pt x="250562" y="3163830"/>
                </a:lnTo>
                <a:lnTo>
                  <a:pt x="252766" y="3160780"/>
                </a:lnTo>
                <a:lnTo>
                  <a:pt x="255216" y="3154851"/>
                </a:lnTo>
                <a:lnTo>
                  <a:pt x="257257" y="3148088"/>
                </a:lnTo>
                <a:lnTo>
                  <a:pt x="263761" y="3134524"/>
                </a:lnTo>
                <a:lnTo>
                  <a:pt x="268993" y="3127307"/>
                </a:lnTo>
                <a:lnTo>
                  <a:pt x="270768" y="3123096"/>
                </a:lnTo>
                <a:lnTo>
                  <a:pt x="274221" y="3109021"/>
                </a:lnTo>
                <a:lnTo>
                  <a:pt x="279900" y="3098395"/>
                </a:lnTo>
                <a:lnTo>
                  <a:pt x="282959" y="3089214"/>
                </a:lnTo>
                <a:lnTo>
                  <a:pt x="288522" y="3080461"/>
                </a:lnTo>
                <a:lnTo>
                  <a:pt x="291545" y="3071835"/>
                </a:lnTo>
                <a:lnTo>
                  <a:pt x="295629" y="3066108"/>
                </a:lnTo>
                <a:lnTo>
                  <a:pt x="314402" y="3016870"/>
                </a:lnTo>
                <a:lnTo>
                  <a:pt x="321968" y="3004734"/>
                </a:lnTo>
                <a:lnTo>
                  <a:pt x="340279" y="2957993"/>
                </a:lnTo>
                <a:lnTo>
                  <a:pt x="347733" y="2945061"/>
                </a:lnTo>
                <a:lnTo>
                  <a:pt x="351318" y="2935197"/>
                </a:lnTo>
                <a:lnTo>
                  <a:pt x="355532" y="2929180"/>
                </a:lnTo>
                <a:lnTo>
                  <a:pt x="357036" y="2925289"/>
                </a:lnTo>
                <a:lnTo>
                  <a:pt x="360106" y="2911664"/>
                </a:lnTo>
                <a:lnTo>
                  <a:pt x="364200" y="2904433"/>
                </a:lnTo>
                <a:lnTo>
                  <a:pt x="384713" y="2872529"/>
                </a:lnTo>
                <a:lnTo>
                  <a:pt x="395608" y="2847673"/>
                </a:lnTo>
                <a:lnTo>
                  <a:pt x="398042" y="2844281"/>
                </a:lnTo>
                <a:lnTo>
                  <a:pt x="400745" y="2837973"/>
                </a:lnTo>
                <a:lnTo>
                  <a:pt x="402268" y="2829066"/>
                </a:lnTo>
                <a:lnTo>
                  <a:pt x="402481" y="2826162"/>
                </a:lnTo>
                <a:lnTo>
                  <a:pt x="403576" y="2823273"/>
                </a:lnTo>
                <a:lnTo>
                  <a:pt x="412177" y="2806713"/>
                </a:lnTo>
                <a:lnTo>
                  <a:pt x="422799" y="2784561"/>
                </a:lnTo>
                <a:lnTo>
                  <a:pt x="432932" y="2764980"/>
                </a:lnTo>
                <a:lnTo>
                  <a:pt x="436255" y="2756690"/>
                </a:lnTo>
                <a:lnTo>
                  <a:pt x="440906" y="2749831"/>
                </a:lnTo>
                <a:lnTo>
                  <a:pt x="443609" y="2741067"/>
                </a:lnTo>
                <a:lnTo>
                  <a:pt x="444330" y="2736063"/>
                </a:lnTo>
                <a:lnTo>
                  <a:pt x="458996" y="2710817"/>
                </a:lnTo>
                <a:lnTo>
                  <a:pt x="475864" y="2686780"/>
                </a:lnTo>
                <a:lnTo>
                  <a:pt x="486763" y="2661899"/>
                </a:lnTo>
                <a:lnTo>
                  <a:pt x="487802" y="2656901"/>
                </a:lnTo>
                <a:lnTo>
                  <a:pt x="488079" y="2654235"/>
                </a:lnTo>
                <a:lnTo>
                  <a:pt x="493467" y="2646193"/>
                </a:lnTo>
                <a:lnTo>
                  <a:pt x="503346" y="2634609"/>
                </a:lnTo>
                <a:lnTo>
                  <a:pt x="504157" y="2632706"/>
                </a:lnTo>
                <a:lnTo>
                  <a:pt x="510115" y="2610975"/>
                </a:lnTo>
                <a:lnTo>
                  <a:pt x="515008" y="2600931"/>
                </a:lnTo>
                <a:lnTo>
                  <a:pt x="528724" y="2580779"/>
                </a:lnTo>
                <a:lnTo>
                  <a:pt x="537545" y="2551485"/>
                </a:lnTo>
                <a:lnTo>
                  <a:pt x="538387" y="2546810"/>
                </a:lnTo>
                <a:lnTo>
                  <a:pt x="541861" y="2539076"/>
                </a:lnTo>
                <a:lnTo>
                  <a:pt x="548700" y="2529277"/>
                </a:lnTo>
                <a:lnTo>
                  <a:pt x="568123" y="2508492"/>
                </a:lnTo>
                <a:lnTo>
                  <a:pt x="571587" y="2501408"/>
                </a:lnTo>
                <a:lnTo>
                  <a:pt x="575716" y="2487194"/>
                </a:lnTo>
                <a:lnTo>
                  <a:pt x="590360" y="2463925"/>
                </a:lnTo>
                <a:lnTo>
                  <a:pt x="595758" y="2456200"/>
                </a:lnTo>
                <a:lnTo>
                  <a:pt x="606541" y="2431698"/>
                </a:lnTo>
                <a:lnTo>
                  <a:pt x="613633" y="2421139"/>
                </a:lnTo>
                <a:lnTo>
                  <a:pt x="617110" y="2411978"/>
                </a:lnTo>
                <a:lnTo>
                  <a:pt x="623750" y="2403231"/>
                </a:lnTo>
                <a:lnTo>
                  <a:pt x="631749" y="2393654"/>
                </a:lnTo>
                <a:lnTo>
                  <a:pt x="639199" y="2380128"/>
                </a:lnTo>
                <a:lnTo>
                  <a:pt x="642783" y="2369664"/>
                </a:lnTo>
                <a:lnTo>
                  <a:pt x="649454" y="2358626"/>
                </a:lnTo>
                <a:lnTo>
                  <a:pt x="660242" y="2335341"/>
                </a:lnTo>
                <a:lnTo>
                  <a:pt x="719100" y="2247826"/>
                </a:lnTo>
                <a:lnTo>
                  <a:pt x="723778" y="2242682"/>
                </a:lnTo>
                <a:lnTo>
                  <a:pt x="731766" y="2225328"/>
                </a:lnTo>
                <a:lnTo>
                  <a:pt x="745841" y="2190604"/>
                </a:lnTo>
                <a:lnTo>
                  <a:pt x="757245" y="2170919"/>
                </a:lnTo>
                <a:lnTo>
                  <a:pt x="760416" y="2162463"/>
                </a:lnTo>
                <a:lnTo>
                  <a:pt x="761262" y="2158875"/>
                </a:lnTo>
                <a:lnTo>
                  <a:pt x="764742" y="2152347"/>
                </a:lnTo>
                <a:lnTo>
                  <a:pt x="774736" y="2135845"/>
                </a:lnTo>
                <a:lnTo>
                  <a:pt x="784930" y="2115194"/>
                </a:lnTo>
                <a:lnTo>
                  <a:pt x="795186" y="2083072"/>
                </a:lnTo>
                <a:lnTo>
                  <a:pt x="803195" y="2070510"/>
                </a:lnTo>
                <a:lnTo>
                  <a:pt x="810648" y="2060755"/>
                </a:lnTo>
                <a:lnTo>
                  <a:pt x="812726" y="2054764"/>
                </a:lnTo>
                <a:lnTo>
                  <a:pt x="818730" y="2046386"/>
                </a:lnTo>
                <a:lnTo>
                  <a:pt x="825843" y="2037265"/>
                </a:lnTo>
                <a:lnTo>
                  <a:pt x="829004" y="2030036"/>
                </a:lnTo>
                <a:lnTo>
                  <a:pt x="831986" y="2006804"/>
                </a:lnTo>
                <a:lnTo>
                  <a:pt x="833740" y="2003667"/>
                </a:lnTo>
                <a:lnTo>
                  <a:pt x="835861" y="2001575"/>
                </a:lnTo>
                <a:lnTo>
                  <a:pt x="843399" y="1984980"/>
                </a:lnTo>
                <a:lnTo>
                  <a:pt x="847113" y="1971066"/>
                </a:lnTo>
                <a:lnTo>
                  <a:pt x="848214" y="1960911"/>
                </a:lnTo>
                <a:lnTo>
                  <a:pt x="849322" y="1958784"/>
                </a:lnTo>
                <a:lnTo>
                  <a:pt x="851012" y="1957366"/>
                </a:lnTo>
                <a:lnTo>
                  <a:pt x="853091" y="1956421"/>
                </a:lnTo>
                <a:lnTo>
                  <a:pt x="854478" y="1954838"/>
                </a:lnTo>
                <a:lnTo>
                  <a:pt x="855402" y="1952830"/>
                </a:lnTo>
                <a:lnTo>
                  <a:pt x="856429" y="1947107"/>
                </a:lnTo>
                <a:lnTo>
                  <a:pt x="856886" y="1938214"/>
                </a:lnTo>
                <a:lnTo>
                  <a:pt x="857960" y="1934128"/>
                </a:lnTo>
                <a:lnTo>
                  <a:pt x="864022" y="1920016"/>
                </a:lnTo>
                <a:lnTo>
                  <a:pt x="874604" y="1884671"/>
                </a:lnTo>
                <a:lnTo>
                  <a:pt x="881316" y="1871939"/>
                </a:lnTo>
                <a:lnTo>
                  <a:pt x="882234" y="1867658"/>
                </a:lnTo>
                <a:lnTo>
                  <a:pt x="890305" y="1831144"/>
                </a:lnTo>
                <a:lnTo>
                  <a:pt x="893532" y="1825714"/>
                </a:lnTo>
                <a:lnTo>
                  <a:pt x="895726" y="1822933"/>
                </a:lnTo>
                <a:lnTo>
                  <a:pt x="906090" y="1800795"/>
                </a:lnTo>
                <a:lnTo>
                  <a:pt x="908860" y="1797747"/>
                </a:lnTo>
                <a:lnTo>
                  <a:pt x="911660" y="1795716"/>
                </a:lnTo>
                <a:lnTo>
                  <a:pt x="917310" y="1783298"/>
                </a:lnTo>
                <a:lnTo>
                  <a:pt x="928698" y="1753384"/>
                </a:lnTo>
                <a:lnTo>
                  <a:pt x="931552" y="1748995"/>
                </a:lnTo>
                <a:lnTo>
                  <a:pt x="934407" y="1746069"/>
                </a:lnTo>
                <a:lnTo>
                  <a:pt x="945834" y="1736823"/>
                </a:lnTo>
                <a:lnTo>
                  <a:pt x="958428" y="1717338"/>
                </a:lnTo>
                <a:lnTo>
                  <a:pt x="959368" y="1713221"/>
                </a:lnTo>
                <a:lnTo>
                  <a:pt x="959619" y="1710790"/>
                </a:lnTo>
                <a:lnTo>
                  <a:pt x="960738" y="1708217"/>
                </a:lnTo>
                <a:lnTo>
                  <a:pt x="966865" y="1700044"/>
                </a:lnTo>
                <a:lnTo>
                  <a:pt x="980258" y="1685903"/>
                </a:lnTo>
                <a:lnTo>
                  <a:pt x="982118" y="1683053"/>
                </a:lnTo>
                <a:lnTo>
                  <a:pt x="984185" y="1677346"/>
                </a:lnTo>
                <a:lnTo>
                  <a:pt x="985689" y="1675443"/>
                </a:lnTo>
                <a:lnTo>
                  <a:pt x="987643" y="1674175"/>
                </a:lnTo>
                <a:lnTo>
                  <a:pt x="989899" y="1673329"/>
                </a:lnTo>
                <a:lnTo>
                  <a:pt x="991403" y="1671813"/>
                </a:lnTo>
                <a:lnTo>
                  <a:pt x="992405" y="1669850"/>
                </a:lnTo>
                <a:lnTo>
                  <a:pt x="993074" y="1667588"/>
                </a:lnTo>
                <a:lnTo>
                  <a:pt x="996356" y="1662535"/>
                </a:lnTo>
                <a:lnTo>
                  <a:pt x="998565" y="1659854"/>
                </a:lnTo>
                <a:lnTo>
                  <a:pt x="1000037" y="1657115"/>
                </a:lnTo>
                <a:lnTo>
                  <a:pt x="1003063" y="1648708"/>
                </a:lnTo>
                <a:lnTo>
                  <a:pt x="1010249" y="1639032"/>
                </a:lnTo>
                <a:lnTo>
                  <a:pt x="1015719" y="1633296"/>
                </a:lnTo>
                <a:lnTo>
                  <a:pt x="1017189" y="1630836"/>
                </a:lnTo>
                <a:lnTo>
                  <a:pt x="1020210" y="1622824"/>
                </a:lnTo>
                <a:lnTo>
                  <a:pt x="1024292" y="1617240"/>
                </a:lnTo>
                <a:lnTo>
                  <a:pt x="1026714" y="1615370"/>
                </a:lnTo>
                <a:lnTo>
                  <a:pt x="1029281" y="1614123"/>
                </a:lnTo>
                <a:lnTo>
                  <a:pt x="1031945" y="1613293"/>
                </a:lnTo>
                <a:lnTo>
                  <a:pt x="1034673" y="1610833"/>
                </a:lnTo>
                <a:lnTo>
                  <a:pt x="1040245" y="1603021"/>
                </a:lnTo>
                <a:lnTo>
                  <a:pt x="1043357" y="1595739"/>
                </a:lnTo>
                <a:lnTo>
                  <a:pt x="1045108" y="1586284"/>
                </a:lnTo>
                <a:lnTo>
                  <a:pt x="1045354" y="1583303"/>
                </a:lnTo>
                <a:lnTo>
                  <a:pt x="1046470" y="1580363"/>
                </a:lnTo>
                <a:lnTo>
                  <a:pt x="1053183" y="1570483"/>
                </a:lnTo>
                <a:lnTo>
                  <a:pt x="1058604" y="1564725"/>
                </a:lnTo>
                <a:lnTo>
                  <a:pt x="1060066" y="1562263"/>
                </a:lnTo>
                <a:lnTo>
                  <a:pt x="1061691" y="1556986"/>
                </a:lnTo>
                <a:lnTo>
                  <a:pt x="1083175" y="1522648"/>
                </a:lnTo>
                <a:lnTo>
                  <a:pt x="1092166" y="1502402"/>
                </a:lnTo>
                <a:lnTo>
                  <a:pt x="1100317" y="1490260"/>
                </a:lnTo>
                <a:lnTo>
                  <a:pt x="1114449" y="1472128"/>
                </a:lnTo>
                <a:lnTo>
                  <a:pt x="1117299" y="1467194"/>
                </a:lnTo>
                <a:lnTo>
                  <a:pt x="1120465" y="1456631"/>
                </a:lnTo>
                <a:lnTo>
                  <a:pt x="1121310" y="1451147"/>
                </a:lnTo>
                <a:lnTo>
                  <a:pt x="1124787" y="1442515"/>
                </a:lnTo>
                <a:lnTo>
                  <a:pt x="1128556" y="1435503"/>
                </a:lnTo>
                <a:lnTo>
                  <a:pt x="1130230" y="1429211"/>
                </a:lnTo>
                <a:lnTo>
                  <a:pt x="1131629" y="1427153"/>
                </a:lnTo>
                <a:lnTo>
                  <a:pt x="1133515" y="1425780"/>
                </a:lnTo>
                <a:lnTo>
                  <a:pt x="1135724" y="1424865"/>
                </a:lnTo>
                <a:lnTo>
                  <a:pt x="1140719" y="1418768"/>
                </a:lnTo>
                <a:lnTo>
                  <a:pt x="1145161" y="1410661"/>
                </a:lnTo>
                <a:lnTo>
                  <a:pt x="1157354" y="1375302"/>
                </a:lnTo>
                <a:lnTo>
                  <a:pt x="1163869" y="1366135"/>
                </a:lnTo>
                <a:lnTo>
                  <a:pt x="1169103" y="1360281"/>
                </a:lnTo>
                <a:lnTo>
                  <a:pt x="1170880" y="1357387"/>
                </a:lnTo>
                <a:lnTo>
                  <a:pt x="1172853" y="1351631"/>
                </a:lnTo>
                <a:lnTo>
                  <a:pt x="1173965" y="1343035"/>
                </a:lnTo>
                <a:lnTo>
                  <a:pt x="1187947" y="1316252"/>
                </a:lnTo>
                <a:lnTo>
                  <a:pt x="1197266" y="1304139"/>
                </a:lnTo>
                <a:lnTo>
                  <a:pt x="1201086" y="1300909"/>
                </a:lnTo>
                <a:lnTo>
                  <a:pt x="1203631" y="1297802"/>
                </a:lnTo>
                <a:lnTo>
                  <a:pt x="1205329" y="1294779"/>
                </a:lnTo>
                <a:lnTo>
                  <a:pt x="1215210" y="1263762"/>
                </a:lnTo>
                <a:lnTo>
                  <a:pt x="1215906" y="1259702"/>
                </a:lnTo>
                <a:lnTo>
                  <a:pt x="1225985" y="1235787"/>
                </a:lnTo>
                <a:lnTo>
                  <a:pt x="1229756" y="1229623"/>
                </a:lnTo>
                <a:lnTo>
                  <a:pt x="1233223" y="1225514"/>
                </a:lnTo>
                <a:lnTo>
                  <a:pt x="1236487" y="1222774"/>
                </a:lnTo>
                <a:lnTo>
                  <a:pt x="1238662" y="1219995"/>
                </a:lnTo>
                <a:lnTo>
                  <a:pt x="1241079" y="1214368"/>
                </a:lnTo>
                <a:lnTo>
                  <a:pt x="1249476" y="1186272"/>
                </a:lnTo>
                <a:lnTo>
                  <a:pt x="1252083" y="1182326"/>
                </a:lnTo>
                <a:lnTo>
                  <a:pt x="1254775" y="1179695"/>
                </a:lnTo>
                <a:lnTo>
                  <a:pt x="1256569" y="1176988"/>
                </a:lnTo>
                <a:lnTo>
                  <a:pt x="1258564" y="1171441"/>
                </a:lnTo>
                <a:lnTo>
                  <a:pt x="1259685" y="1162963"/>
                </a:lnTo>
                <a:lnTo>
                  <a:pt x="1260795" y="1160119"/>
                </a:lnTo>
                <a:lnTo>
                  <a:pt x="1265956" y="1151565"/>
                </a:lnTo>
                <a:lnTo>
                  <a:pt x="1277467" y="1123632"/>
                </a:lnTo>
                <a:lnTo>
                  <a:pt x="1291554" y="1098869"/>
                </a:lnTo>
                <a:lnTo>
                  <a:pt x="1296131" y="1086638"/>
                </a:lnTo>
                <a:lnTo>
                  <a:pt x="1299959" y="1077311"/>
                </a:lnTo>
                <a:lnTo>
                  <a:pt x="1301659" y="1069990"/>
                </a:lnTo>
                <a:lnTo>
                  <a:pt x="1307495" y="1061021"/>
                </a:lnTo>
                <a:lnTo>
                  <a:pt x="1314535" y="1051637"/>
                </a:lnTo>
                <a:lnTo>
                  <a:pt x="1348020" y="966417"/>
                </a:lnTo>
                <a:lnTo>
                  <a:pt x="1353502" y="949392"/>
                </a:lnTo>
                <a:lnTo>
                  <a:pt x="1375957" y="912468"/>
                </a:lnTo>
                <a:lnTo>
                  <a:pt x="1392871" y="874786"/>
                </a:lnTo>
                <a:lnTo>
                  <a:pt x="1402331" y="860749"/>
                </a:lnTo>
                <a:lnTo>
                  <a:pt x="1404309" y="854678"/>
                </a:lnTo>
                <a:lnTo>
                  <a:pt x="1414301" y="804342"/>
                </a:lnTo>
                <a:lnTo>
                  <a:pt x="1414356" y="801976"/>
                </a:lnTo>
                <a:lnTo>
                  <a:pt x="1418982" y="789543"/>
                </a:lnTo>
                <a:lnTo>
                  <a:pt x="1429079" y="769228"/>
                </a:lnTo>
                <a:lnTo>
                  <a:pt x="1434612" y="761614"/>
                </a:lnTo>
                <a:lnTo>
                  <a:pt x="1436467" y="757298"/>
                </a:lnTo>
                <a:lnTo>
                  <a:pt x="1440033" y="743074"/>
                </a:lnTo>
                <a:lnTo>
                  <a:pt x="1445746" y="732403"/>
                </a:lnTo>
                <a:lnTo>
                  <a:pt x="1448815" y="723209"/>
                </a:lnTo>
                <a:lnTo>
                  <a:pt x="1454380" y="714453"/>
                </a:lnTo>
                <a:lnTo>
                  <a:pt x="1457406" y="705826"/>
                </a:lnTo>
                <a:lnTo>
                  <a:pt x="1462959" y="697237"/>
                </a:lnTo>
                <a:lnTo>
                  <a:pt x="1464591" y="691518"/>
                </a:lnTo>
                <a:lnTo>
                  <a:pt x="1465511" y="682944"/>
                </a:lnTo>
                <a:lnTo>
                  <a:pt x="1466593" y="681038"/>
                </a:lnTo>
                <a:lnTo>
                  <a:pt x="1468266" y="679768"/>
                </a:lnTo>
                <a:lnTo>
                  <a:pt x="1470334" y="678921"/>
                </a:lnTo>
                <a:lnTo>
                  <a:pt x="1471713" y="676452"/>
                </a:lnTo>
                <a:lnTo>
                  <a:pt x="1473653" y="664827"/>
                </a:lnTo>
                <a:lnTo>
                  <a:pt x="1474108" y="658064"/>
                </a:lnTo>
                <a:lnTo>
                  <a:pt x="1513646" y="589241"/>
                </a:lnTo>
                <a:lnTo>
                  <a:pt x="1517193" y="578238"/>
                </a:lnTo>
                <a:lnTo>
                  <a:pt x="1523854" y="568946"/>
                </a:lnTo>
                <a:lnTo>
                  <a:pt x="1529121" y="563062"/>
                </a:lnTo>
                <a:lnTo>
                  <a:pt x="1530907" y="560160"/>
                </a:lnTo>
                <a:lnTo>
                  <a:pt x="1549007" y="520686"/>
                </a:lnTo>
                <a:lnTo>
                  <a:pt x="1556457" y="509666"/>
                </a:lnTo>
                <a:lnTo>
                  <a:pt x="1558534" y="503378"/>
                </a:lnTo>
                <a:lnTo>
                  <a:pt x="1559703" y="494483"/>
                </a:lnTo>
                <a:lnTo>
                  <a:pt x="1560819" y="491580"/>
                </a:lnTo>
                <a:lnTo>
                  <a:pt x="1564600" y="485815"/>
                </a:lnTo>
                <a:lnTo>
                  <a:pt x="1584099" y="462917"/>
                </a:lnTo>
                <a:lnTo>
                  <a:pt x="1623957" y="402309"/>
                </a:lnTo>
                <a:lnTo>
                  <a:pt x="1638566" y="384527"/>
                </a:lnTo>
                <a:lnTo>
                  <a:pt x="1646227" y="369187"/>
                </a:lnTo>
                <a:lnTo>
                  <a:pt x="1659534" y="354129"/>
                </a:lnTo>
                <a:lnTo>
                  <a:pt x="1669600" y="331276"/>
                </a:lnTo>
                <a:lnTo>
                  <a:pt x="1687122" y="310407"/>
                </a:lnTo>
                <a:lnTo>
                  <a:pt x="1687675" y="308856"/>
                </a:lnTo>
                <a:lnTo>
                  <a:pt x="1688291" y="304592"/>
                </a:lnTo>
                <a:lnTo>
                  <a:pt x="1689407" y="302121"/>
                </a:lnTo>
                <a:lnTo>
                  <a:pt x="1710781" y="269379"/>
                </a:lnTo>
                <a:lnTo>
                  <a:pt x="1712847" y="263234"/>
                </a:lnTo>
                <a:lnTo>
                  <a:pt x="1714351" y="261215"/>
                </a:lnTo>
                <a:lnTo>
                  <a:pt x="1716305" y="259868"/>
                </a:lnTo>
                <a:lnTo>
                  <a:pt x="1718562" y="258971"/>
                </a:lnTo>
                <a:lnTo>
                  <a:pt x="1720066" y="257419"/>
                </a:lnTo>
                <a:lnTo>
                  <a:pt x="1721068" y="255433"/>
                </a:lnTo>
                <a:lnTo>
                  <a:pt x="1721737" y="253156"/>
                </a:lnTo>
                <a:lnTo>
                  <a:pt x="1736468" y="226307"/>
                </a:lnTo>
                <a:lnTo>
                  <a:pt x="1737717" y="222309"/>
                </a:lnTo>
                <a:lnTo>
                  <a:pt x="1741647" y="215327"/>
                </a:lnTo>
                <a:lnTo>
                  <a:pt x="1753741" y="200159"/>
                </a:lnTo>
                <a:lnTo>
                  <a:pt x="1755753" y="194369"/>
                </a:lnTo>
                <a:lnTo>
                  <a:pt x="1757242" y="192445"/>
                </a:lnTo>
                <a:lnTo>
                  <a:pt x="1759187" y="191162"/>
                </a:lnTo>
                <a:lnTo>
                  <a:pt x="1761437" y="190306"/>
                </a:lnTo>
                <a:lnTo>
                  <a:pt x="1769153" y="184551"/>
                </a:lnTo>
                <a:lnTo>
                  <a:pt x="1770938" y="181137"/>
                </a:lnTo>
                <a:lnTo>
                  <a:pt x="1774403" y="168182"/>
                </a:lnTo>
                <a:lnTo>
                  <a:pt x="1781750" y="156321"/>
                </a:lnTo>
                <a:lnTo>
                  <a:pt x="1804096" y="128300"/>
                </a:lnTo>
                <a:lnTo>
                  <a:pt x="1826565" y="94743"/>
                </a:lnTo>
                <a:lnTo>
                  <a:pt x="1829216" y="91737"/>
                </a:lnTo>
                <a:lnTo>
                  <a:pt x="1830982" y="88780"/>
                </a:lnTo>
                <a:lnTo>
                  <a:pt x="1832946" y="82956"/>
                </a:lnTo>
                <a:lnTo>
                  <a:pt x="1838898" y="74652"/>
                </a:lnTo>
                <a:lnTo>
                  <a:pt x="1864832" y="45957"/>
                </a:lnTo>
                <a:lnTo>
                  <a:pt x="1868581" y="37218"/>
                </a:lnTo>
                <a:lnTo>
                  <a:pt x="1877898" y="25731"/>
                </a:lnTo>
                <a:lnTo>
                  <a:pt x="1880582" y="22869"/>
                </a:lnTo>
                <a:lnTo>
                  <a:pt x="1882372" y="20009"/>
                </a:lnTo>
                <a:lnTo>
                  <a:pt x="1885244" y="11114"/>
                </a:lnTo>
                <a:lnTo>
                  <a:pt x="188595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36"/>
          <p:cNvSpPr/>
          <p:nvPr/>
        </p:nvSpPr>
        <p:spPr>
          <a:xfrm>
            <a:off x="7676436" y="1903209"/>
            <a:ext cx="144393" cy="188481"/>
          </a:xfrm>
          <a:custGeom>
            <a:avLst/>
            <a:gdLst/>
            <a:ahLst/>
            <a:cxnLst/>
            <a:rect l="0" t="0" r="0" b="0"/>
            <a:pathLst>
              <a:path w="144393" h="188481">
                <a:moveTo>
                  <a:pt x="7381" y="51321"/>
                </a:moveTo>
                <a:lnTo>
                  <a:pt x="7381" y="55872"/>
                </a:lnTo>
                <a:lnTo>
                  <a:pt x="6429" y="57212"/>
                </a:lnTo>
                <a:lnTo>
                  <a:pt x="4841" y="58106"/>
                </a:lnTo>
                <a:lnTo>
                  <a:pt x="0" y="59540"/>
                </a:lnTo>
                <a:lnTo>
                  <a:pt x="555" y="59658"/>
                </a:lnTo>
                <a:lnTo>
                  <a:pt x="4936" y="59823"/>
                </a:lnTo>
                <a:lnTo>
                  <a:pt x="6294" y="59862"/>
                </a:lnTo>
                <a:lnTo>
                  <a:pt x="9438" y="57339"/>
                </a:lnTo>
                <a:lnTo>
                  <a:pt x="11610" y="55333"/>
                </a:lnTo>
                <a:lnTo>
                  <a:pt x="14010" y="53995"/>
                </a:lnTo>
                <a:lnTo>
                  <a:pt x="16563" y="53104"/>
                </a:lnTo>
                <a:lnTo>
                  <a:pt x="19217" y="52509"/>
                </a:lnTo>
                <a:lnTo>
                  <a:pt x="21939" y="51161"/>
                </a:lnTo>
                <a:lnTo>
                  <a:pt x="24707" y="49309"/>
                </a:lnTo>
                <a:lnTo>
                  <a:pt x="27503" y="47122"/>
                </a:lnTo>
                <a:lnTo>
                  <a:pt x="30321" y="45664"/>
                </a:lnTo>
                <a:lnTo>
                  <a:pt x="33152" y="44692"/>
                </a:lnTo>
                <a:lnTo>
                  <a:pt x="35992" y="44044"/>
                </a:lnTo>
                <a:lnTo>
                  <a:pt x="38838" y="42660"/>
                </a:lnTo>
                <a:lnTo>
                  <a:pt x="41687" y="40784"/>
                </a:lnTo>
                <a:lnTo>
                  <a:pt x="44540" y="38581"/>
                </a:lnTo>
                <a:lnTo>
                  <a:pt x="48345" y="36160"/>
                </a:lnTo>
                <a:lnTo>
                  <a:pt x="52789" y="33594"/>
                </a:lnTo>
                <a:lnTo>
                  <a:pt x="57655" y="30930"/>
                </a:lnTo>
                <a:lnTo>
                  <a:pt x="61852" y="29154"/>
                </a:lnTo>
                <a:lnTo>
                  <a:pt x="65603" y="27971"/>
                </a:lnTo>
                <a:lnTo>
                  <a:pt x="69056" y="27181"/>
                </a:lnTo>
                <a:lnTo>
                  <a:pt x="72310" y="25703"/>
                </a:lnTo>
                <a:lnTo>
                  <a:pt x="75432" y="23765"/>
                </a:lnTo>
                <a:lnTo>
                  <a:pt x="78465" y="21520"/>
                </a:lnTo>
                <a:lnTo>
                  <a:pt x="81441" y="20023"/>
                </a:lnTo>
                <a:lnTo>
                  <a:pt x="84377" y="19026"/>
                </a:lnTo>
                <a:lnTo>
                  <a:pt x="87287" y="18361"/>
                </a:lnTo>
                <a:lnTo>
                  <a:pt x="90179" y="16965"/>
                </a:lnTo>
                <a:lnTo>
                  <a:pt x="93060" y="15082"/>
                </a:lnTo>
                <a:lnTo>
                  <a:pt x="95932" y="12874"/>
                </a:lnTo>
                <a:lnTo>
                  <a:pt x="98801" y="11402"/>
                </a:lnTo>
                <a:lnTo>
                  <a:pt x="101665" y="10421"/>
                </a:lnTo>
                <a:lnTo>
                  <a:pt x="104527" y="9766"/>
                </a:lnTo>
                <a:lnTo>
                  <a:pt x="107388" y="8378"/>
                </a:lnTo>
                <a:lnTo>
                  <a:pt x="110247" y="6500"/>
                </a:lnTo>
                <a:lnTo>
                  <a:pt x="113107" y="4295"/>
                </a:lnTo>
                <a:lnTo>
                  <a:pt x="115965" y="2825"/>
                </a:lnTo>
                <a:lnTo>
                  <a:pt x="118823" y="1845"/>
                </a:lnTo>
                <a:lnTo>
                  <a:pt x="121681" y="1192"/>
                </a:lnTo>
                <a:lnTo>
                  <a:pt x="124539" y="757"/>
                </a:lnTo>
                <a:lnTo>
                  <a:pt x="127396" y="466"/>
                </a:lnTo>
                <a:lnTo>
                  <a:pt x="130254" y="273"/>
                </a:lnTo>
                <a:lnTo>
                  <a:pt x="133111" y="144"/>
                </a:lnTo>
                <a:lnTo>
                  <a:pt x="138826" y="0"/>
                </a:lnTo>
                <a:lnTo>
                  <a:pt x="140731" y="915"/>
                </a:lnTo>
                <a:lnTo>
                  <a:pt x="142001" y="2477"/>
                </a:lnTo>
                <a:lnTo>
                  <a:pt x="142847" y="4470"/>
                </a:lnTo>
                <a:lnTo>
                  <a:pt x="143412" y="7705"/>
                </a:lnTo>
                <a:lnTo>
                  <a:pt x="143788" y="11766"/>
                </a:lnTo>
                <a:lnTo>
                  <a:pt x="144392" y="22870"/>
                </a:lnTo>
                <a:lnTo>
                  <a:pt x="143489" y="24733"/>
                </a:lnTo>
                <a:lnTo>
                  <a:pt x="139946" y="29344"/>
                </a:lnTo>
                <a:lnTo>
                  <a:pt x="138621" y="31907"/>
                </a:lnTo>
                <a:lnTo>
                  <a:pt x="137147" y="37295"/>
                </a:lnTo>
                <a:lnTo>
                  <a:pt x="136493" y="42865"/>
                </a:lnTo>
                <a:lnTo>
                  <a:pt x="136318" y="45683"/>
                </a:lnTo>
                <a:lnTo>
                  <a:pt x="135249" y="49467"/>
                </a:lnTo>
                <a:lnTo>
                  <a:pt x="133584" y="53895"/>
                </a:lnTo>
                <a:lnTo>
                  <a:pt x="128241" y="66752"/>
                </a:lnTo>
                <a:lnTo>
                  <a:pt x="119517" y="88341"/>
                </a:lnTo>
                <a:lnTo>
                  <a:pt x="116428" y="96956"/>
                </a:lnTo>
                <a:lnTo>
                  <a:pt x="114369" y="103652"/>
                </a:lnTo>
                <a:lnTo>
                  <a:pt x="112997" y="109068"/>
                </a:lnTo>
                <a:lnTo>
                  <a:pt x="111129" y="115536"/>
                </a:lnTo>
                <a:lnTo>
                  <a:pt x="106514" y="130344"/>
                </a:lnTo>
                <a:lnTo>
                  <a:pt x="104902" y="136388"/>
                </a:lnTo>
                <a:lnTo>
                  <a:pt x="103827" y="141369"/>
                </a:lnTo>
                <a:lnTo>
                  <a:pt x="103111" y="145643"/>
                </a:lnTo>
                <a:lnTo>
                  <a:pt x="101681" y="149445"/>
                </a:lnTo>
                <a:lnTo>
                  <a:pt x="99776" y="152932"/>
                </a:lnTo>
                <a:lnTo>
                  <a:pt x="94424" y="160821"/>
                </a:lnTo>
                <a:lnTo>
                  <a:pt x="94937" y="162421"/>
                </a:lnTo>
                <a:lnTo>
                  <a:pt x="98047" y="166739"/>
                </a:lnTo>
                <a:lnTo>
                  <a:pt x="99258" y="169223"/>
                </a:lnTo>
                <a:lnTo>
                  <a:pt x="100603" y="174524"/>
                </a:lnTo>
                <a:lnTo>
                  <a:pt x="101200" y="180055"/>
                </a:lnTo>
                <a:lnTo>
                  <a:pt x="101679" y="188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37"/>
          <p:cNvSpPr/>
          <p:nvPr/>
        </p:nvSpPr>
        <p:spPr>
          <a:xfrm>
            <a:off x="5799090" y="5486400"/>
            <a:ext cx="230236" cy="244179"/>
          </a:xfrm>
          <a:custGeom>
            <a:avLst/>
            <a:gdLst/>
            <a:ahLst/>
            <a:cxnLst/>
            <a:rect l="0" t="0" r="0" b="0"/>
            <a:pathLst>
              <a:path w="230236" h="244179">
                <a:moveTo>
                  <a:pt x="15922" y="0"/>
                </a:moveTo>
                <a:lnTo>
                  <a:pt x="15922" y="48770"/>
                </a:lnTo>
                <a:lnTo>
                  <a:pt x="14970" y="57278"/>
                </a:lnTo>
                <a:lnTo>
                  <a:pt x="13382" y="67713"/>
                </a:lnTo>
                <a:lnTo>
                  <a:pt x="11372" y="79432"/>
                </a:lnTo>
                <a:lnTo>
                  <a:pt x="10030" y="89149"/>
                </a:lnTo>
                <a:lnTo>
                  <a:pt x="9137" y="97533"/>
                </a:lnTo>
                <a:lnTo>
                  <a:pt x="8144" y="110975"/>
                </a:lnTo>
                <a:lnTo>
                  <a:pt x="7703" y="120124"/>
                </a:lnTo>
                <a:lnTo>
                  <a:pt x="6633" y="128660"/>
                </a:lnTo>
                <a:lnTo>
                  <a:pt x="2903" y="153385"/>
                </a:lnTo>
                <a:lnTo>
                  <a:pt x="1528" y="167979"/>
                </a:lnTo>
                <a:lnTo>
                  <a:pt x="611" y="183424"/>
                </a:lnTo>
                <a:lnTo>
                  <a:pt x="0" y="199435"/>
                </a:lnTo>
                <a:lnTo>
                  <a:pt x="544" y="211061"/>
                </a:lnTo>
                <a:lnTo>
                  <a:pt x="1860" y="219765"/>
                </a:lnTo>
                <a:lnTo>
                  <a:pt x="6265" y="236027"/>
                </a:lnTo>
                <a:lnTo>
                  <a:pt x="9408" y="240791"/>
                </a:lnTo>
                <a:lnTo>
                  <a:pt x="11579" y="243394"/>
                </a:lnTo>
                <a:lnTo>
                  <a:pt x="14931" y="244178"/>
                </a:lnTo>
                <a:lnTo>
                  <a:pt x="19072" y="243748"/>
                </a:lnTo>
                <a:lnTo>
                  <a:pt x="23737" y="242508"/>
                </a:lnTo>
                <a:lnTo>
                  <a:pt x="27800" y="241682"/>
                </a:lnTo>
                <a:lnTo>
                  <a:pt x="34854" y="240764"/>
                </a:lnTo>
                <a:lnTo>
                  <a:pt x="39021" y="239567"/>
                </a:lnTo>
                <a:lnTo>
                  <a:pt x="43704" y="237816"/>
                </a:lnTo>
                <a:lnTo>
                  <a:pt x="48731" y="235697"/>
                </a:lnTo>
                <a:lnTo>
                  <a:pt x="53034" y="234284"/>
                </a:lnTo>
                <a:lnTo>
                  <a:pt x="56856" y="233341"/>
                </a:lnTo>
                <a:lnTo>
                  <a:pt x="60357" y="232713"/>
                </a:lnTo>
                <a:lnTo>
                  <a:pt x="66786" y="229476"/>
                </a:lnTo>
                <a:lnTo>
                  <a:pt x="69834" y="227279"/>
                </a:lnTo>
                <a:lnTo>
                  <a:pt x="75761" y="224837"/>
                </a:lnTo>
                <a:lnTo>
                  <a:pt x="82521" y="222800"/>
                </a:lnTo>
                <a:lnTo>
                  <a:pt x="86992" y="220924"/>
                </a:lnTo>
                <a:lnTo>
                  <a:pt x="91877" y="218720"/>
                </a:lnTo>
                <a:lnTo>
                  <a:pt x="98944" y="212488"/>
                </a:lnTo>
                <a:lnTo>
                  <a:pt x="107465" y="203571"/>
                </a:lnTo>
                <a:lnTo>
                  <a:pt x="124235" y="184773"/>
                </a:lnTo>
                <a:lnTo>
                  <a:pt x="134864" y="173244"/>
                </a:lnTo>
                <a:lnTo>
                  <a:pt x="141889" y="167883"/>
                </a:lnTo>
                <a:lnTo>
                  <a:pt x="150383" y="162405"/>
                </a:lnTo>
                <a:lnTo>
                  <a:pt x="159855" y="156847"/>
                </a:lnTo>
                <a:lnTo>
                  <a:pt x="167122" y="152190"/>
                </a:lnTo>
                <a:lnTo>
                  <a:pt x="172920" y="148132"/>
                </a:lnTo>
                <a:lnTo>
                  <a:pt x="177737" y="144475"/>
                </a:lnTo>
                <a:lnTo>
                  <a:pt x="181901" y="142036"/>
                </a:lnTo>
                <a:lnTo>
                  <a:pt x="189068" y="139327"/>
                </a:lnTo>
                <a:lnTo>
                  <a:pt x="195428" y="138123"/>
                </a:lnTo>
                <a:lnTo>
                  <a:pt x="202383" y="137588"/>
                </a:lnTo>
                <a:lnTo>
                  <a:pt x="206904" y="137445"/>
                </a:lnTo>
                <a:lnTo>
                  <a:pt x="230235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38"/>
          <p:cNvSpPr/>
          <p:nvPr/>
        </p:nvSpPr>
        <p:spPr>
          <a:xfrm>
            <a:off x="5309234" y="3146107"/>
            <a:ext cx="2888934" cy="51436"/>
          </a:xfrm>
          <a:custGeom>
            <a:avLst/>
            <a:gdLst/>
            <a:ahLst/>
            <a:cxnLst/>
            <a:rect l="0" t="0" r="0" b="0"/>
            <a:pathLst>
              <a:path w="2888934" h="51436">
                <a:moveTo>
                  <a:pt x="0" y="51435"/>
                </a:moveTo>
                <a:lnTo>
                  <a:pt x="152492" y="51435"/>
                </a:lnTo>
                <a:lnTo>
                  <a:pt x="168336" y="50482"/>
                </a:lnTo>
                <a:lnTo>
                  <a:pt x="182710" y="48895"/>
                </a:lnTo>
                <a:lnTo>
                  <a:pt x="196102" y="46884"/>
                </a:lnTo>
                <a:lnTo>
                  <a:pt x="205982" y="45544"/>
                </a:lnTo>
                <a:lnTo>
                  <a:pt x="219500" y="44054"/>
                </a:lnTo>
                <a:lnTo>
                  <a:pt x="302779" y="43020"/>
                </a:lnTo>
                <a:lnTo>
                  <a:pt x="436310" y="42865"/>
                </a:lnTo>
                <a:lnTo>
                  <a:pt x="445179" y="41912"/>
                </a:lnTo>
                <a:lnTo>
                  <a:pt x="470272" y="38313"/>
                </a:lnTo>
                <a:lnTo>
                  <a:pt x="483060" y="36972"/>
                </a:lnTo>
                <a:lnTo>
                  <a:pt x="507429" y="35482"/>
                </a:lnTo>
                <a:lnTo>
                  <a:pt x="597607" y="34299"/>
                </a:lnTo>
                <a:lnTo>
                  <a:pt x="675330" y="34291"/>
                </a:lnTo>
                <a:lnTo>
                  <a:pt x="692155" y="33338"/>
                </a:lnTo>
                <a:lnTo>
                  <a:pt x="705277" y="31750"/>
                </a:lnTo>
                <a:lnTo>
                  <a:pt x="715930" y="29740"/>
                </a:lnTo>
                <a:lnTo>
                  <a:pt x="724937" y="28399"/>
                </a:lnTo>
                <a:lnTo>
                  <a:pt x="740024" y="26909"/>
                </a:lnTo>
                <a:lnTo>
                  <a:pt x="825539" y="25787"/>
                </a:lnTo>
                <a:lnTo>
                  <a:pt x="898972" y="24786"/>
                </a:lnTo>
                <a:lnTo>
                  <a:pt x="914593" y="23191"/>
                </a:lnTo>
                <a:lnTo>
                  <a:pt x="926911" y="21176"/>
                </a:lnTo>
                <a:lnTo>
                  <a:pt x="937981" y="19832"/>
                </a:lnTo>
                <a:lnTo>
                  <a:pt x="957901" y="18339"/>
                </a:lnTo>
                <a:lnTo>
                  <a:pt x="1046741" y="17166"/>
                </a:lnTo>
                <a:lnTo>
                  <a:pt x="1122528" y="17148"/>
                </a:lnTo>
                <a:lnTo>
                  <a:pt x="1141735" y="16194"/>
                </a:lnTo>
                <a:lnTo>
                  <a:pt x="1156444" y="14606"/>
                </a:lnTo>
                <a:lnTo>
                  <a:pt x="1168155" y="12595"/>
                </a:lnTo>
                <a:lnTo>
                  <a:pt x="1178821" y="11254"/>
                </a:lnTo>
                <a:lnTo>
                  <a:pt x="1198291" y="9764"/>
                </a:lnTo>
                <a:lnTo>
                  <a:pt x="1280423" y="8642"/>
                </a:lnTo>
                <a:lnTo>
                  <a:pt x="1341237" y="8604"/>
                </a:lnTo>
                <a:lnTo>
                  <a:pt x="1373266" y="7641"/>
                </a:lnTo>
                <a:lnTo>
                  <a:pt x="1495056" y="1194"/>
                </a:lnTo>
                <a:lnTo>
                  <a:pt x="1622470" y="236"/>
                </a:lnTo>
                <a:lnTo>
                  <a:pt x="2861415" y="0"/>
                </a:lnTo>
                <a:lnTo>
                  <a:pt x="2868682" y="953"/>
                </a:lnTo>
                <a:lnTo>
                  <a:pt x="2874481" y="2540"/>
                </a:lnTo>
                <a:lnTo>
                  <a:pt x="2888933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39"/>
          <p:cNvSpPr/>
          <p:nvPr/>
        </p:nvSpPr>
        <p:spPr>
          <a:xfrm>
            <a:off x="5250706" y="3068955"/>
            <a:ext cx="298560" cy="214313"/>
          </a:xfrm>
          <a:custGeom>
            <a:avLst/>
            <a:gdLst/>
            <a:ahLst/>
            <a:cxnLst/>
            <a:rect l="0" t="0" r="0" b="0"/>
            <a:pathLst>
              <a:path w="298560" h="214313">
                <a:moveTo>
                  <a:pt x="187116" y="0"/>
                </a:moveTo>
                <a:lnTo>
                  <a:pt x="179735" y="14761"/>
                </a:lnTo>
                <a:lnTo>
                  <a:pt x="174346" y="20989"/>
                </a:lnTo>
                <a:lnTo>
                  <a:pt x="169375" y="26156"/>
                </a:lnTo>
                <a:lnTo>
                  <a:pt x="166717" y="28867"/>
                </a:lnTo>
                <a:lnTo>
                  <a:pt x="158682" y="34420"/>
                </a:lnTo>
                <a:lnTo>
                  <a:pt x="153873" y="37234"/>
                </a:lnTo>
                <a:lnTo>
                  <a:pt x="148761" y="40062"/>
                </a:lnTo>
                <a:lnTo>
                  <a:pt x="138002" y="45745"/>
                </a:lnTo>
                <a:lnTo>
                  <a:pt x="131513" y="49547"/>
                </a:lnTo>
                <a:lnTo>
                  <a:pt x="116684" y="58850"/>
                </a:lnTo>
                <a:lnTo>
                  <a:pt x="110634" y="63046"/>
                </a:lnTo>
                <a:lnTo>
                  <a:pt x="105648" y="66796"/>
                </a:lnTo>
                <a:lnTo>
                  <a:pt x="101371" y="70248"/>
                </a:lnTo>
                <a:lnTo>
                  <a:pt x="96616" y="72549"/>
                </a:lnTo>
                <a:lnTo>
                  <a:pt x="91540" y="74084"/>
                </a:lnTo>
                <a:lnTo>
                  <a:pt x="86251" y="75106"/>
                </a:lnTo>
                <a:lnTo>
                  <a:pt x="77835" y="78783"/>
                </a:lnTo>
                <a:lnTo>
                  <a:pt x="69967" y="83592"/>
                </a:lnTo>
                <a:lnTo>
                  <a:pt x="65202" y="86208"/>
                </a:lnTo>
                <a:lnTo>
                  <a:pt x="60120" y="88904"/>
                </a:lnTo>
                <a:lnTo>
                  <a:pt x="51933" y="91900"/>
                </a:lnTo>
                <a:lnTo>
                  <a:pt x="44167" y="94184"/>
                </a:lnTo>
                <a:lnTo>
                  <a:pt x="39429" y="96127"/>
                </a:lnTo>
                <a:lnTo>
                  <a:pt x="34365" y="98375"/>
                </a:lnTo>
                <a:lnTo>
                  <a:pt x="23659" y="103412"/>
                </a:lnTo>
                <a:lnTo>
                  <a:pt x="18138" y="106089"/>
                </a:lnTo>
                <a:lnTo>
                  <a:pt x="14456" y="108826"/>
                </a:lnTo>
                <a:lnTo>
                  <a:pt x="12002" y="111603"/>
                </a:lnTo>
                <a:lnTo>
                  <a:pt x="10366" y="114407"/>
                </a:lnTo>
                <a:lnTo>
                  <a:pt x="8322" y="116276"/>
                </a:lnTo>
                <a:lnTo>
                  <a:pt x="6008" y="117522"/>
                </a:lnTo>
                <a:lnTo>
                  <a:pt x="3513" y="118353"/>
                </a:lnTo>
                <a:lnTo>
                  <a:pt x="1849" y="119859"/>
                </a:lnTo>
                <a:lnTo>
                  <a:pt x="740" y="121816"/>
                </a:lnTo>
                <a:lnTo>
                  <a:pt x="0" y="124073"/>
                </a:lnTo>
                <a:lnTo>
                  <a:pt x="459" y="125578"/>
                </a:lnTo>
                <a:lnTo>
                  <a:pt x="1718" y="126581"/>
                </a:lnTo>
                <a:lnTo>
                  <a:pt x="3510" y="127250"/>
                </a:lnTo>
                <a:lnTo>
                  <a:pt x="10583" y="132742"/>
                </a:lnTo>
                <a:lnTo>
                  <a:pt x="12277" y="135167"/>
                </a:lnTo>
                <a:lnTo>
                  <a:pt x="14160" y="140402"/>
                </a:lnTo>
                <a:lnTo>
                  <a:pt x="15614" y="142178"/>
                </a:lnTo>
                <a:lnTo>
                  <a:pt x="17537" y="143363"/>
                </a:lnTo>
                <a:lnTo>
                  <a:pt x="22213" y="144679"/>
                </a:lnTo>
                <a:lnTo>
                  <a:pt x="27466" y="145264"/>
                </a:lnTo>
                <a:lnTo>
                  <a:pt x="30200" y="146372"/>
                </a:lnTo>
                <a:lnTo>
                  <a:pt x="35778" y="150144"/>
                </a:lnTo>
                <a:lnTo>
                  <a:pt x="43972" y="152455"/>
                </a:lnTo>
                <a:lnTo>
                  <a:pt x="48824" y="153072"/>
                </a:lnTo>
                <a:lnTo>
                  <a:pt x="56756" y="156297"/>
                </a:lnTo>
                <a:lnTo>
                  <a:pt x="60204" y="158490"/>
                </a:lnTo>
                <a:lnTo>
                  <a:pt x="69116" y="160927"/>
                </a:lnTo>
                <a:lnTo>
                  <a:pt x="74159" y="161577"/>
                </a:lnTo>
                <a:lnTo>
                  <a:pt x="79427" y="162963"/>
                </a:lnTo>
                <a:lnTo>
                  <a:pt x="84843" y="164839"/>
                </a:lnTo>
                <a:lnTo>
                  <a:pt x="90359" y="167043"/>
                </a:lnTo>
                <a:lnTo>
                  <a:pt x="96894" y="168512"/>
                </a:lnTo>
                <a:lnTo>
                  <a:pt x="104108" y="169491"/>
                </a:lnTo>
                <a:lnTo>
                  <a:pt x="111775" y="170144"/>
                </a:lnTo>
                <a:lnTo>
                  <a:pt x="122601" y="171532"/>
                </a:lnTo>
                <a:lnTo>
                  <a:pt x="149870" y="175614"/>
                </a:lnTo>
                <a:lnTo>
                  <a:pt x="162285" y="178036"/>
                </a:lnTo>
                <a:lnTo>
                  <a:pt x="173420" y="180603"/>
                </a:lnTo>
                <a:lnTo>
                  <a:pt x="183701" y="183267"/>
                </a:lnTo>
                <a:lnTo>
                  <a:pt x="192459" y="185043"/>
                </a:lnTo>
                <a:lnTo>
                  <a:pt x="200203" y="186227"/>
                </a:lnTo>
                <a:lnTo>
                  <a:pt x="207270" y="187016"/>
                </a:lnTo>
                <a:lnTo>
                  <a:pt x="213888" y="188495"/>
                </a:lnTo>
                <a:lnTo>
                  <a:pt x="220204" y="190433"/>
                </a:lnTo>
                <a:lnTo>
                  <a:pt x="226320" y="192678"/>
                </a:lnTo>
                <a:lnTo>
                  <a:pt x="236112" y="195127"/>
                </a:lnTo>
                <a:lnTo>
                  <a:pt x="248355" y="197712"/>
                </a:lnTo>
                <a:lnTo>
                  <a:pt x="262232" y="200388"/>
                </a:lnTo>
                <a:lnTo>
                  <a:pt x="272436" y="203124"/>
                </a:lnTo>
                <a:lnTo>
                  <a:pt x="280191" y="205901"/>
                </a:lnTo>
                <a:lnTo>
                  <a:pt x="298559" y="21431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40"/>
          <p:cNvSpPr/>
          <p:nvPr/>
        </p:nvSpPr>
        <p:spPr>
          <a:xfrm>
            <a:off x="8018144" y="3068955"/>
            <a:ext cx="198750" cy="180023"/>
          </a:xfrm>
          <a:custGeom>
            <a:avLst/>
            <a:gdLst/>
            <a:ahLst/>
            <a:cxnLst/>
            <a:rect l="0" t="0" r="0" b="0"/>
            <a:pathLst>
              <a:path w="198750" h="180023">
                <a:moveTo>
                  <a:pt x="51436" y="0"/>
                </a:moveTo>
                <a:lnTo>
                  <a:pt x="55987" y="9101"/>
                </a:lnTo>
                <a:lnTo>
                  <a:pt x="63041" y="12735"/>
                </a:lnTo>
                <a:lnTo>
                  <a:pt x="73461" y="16110"/>
                </a:lnTo>
                <a:lnTo>
                  <a:pt x="86122" y="19312"/>
                </a:lnTo>
                <a:lnTo>
                  <a:pt x="125589" y="27950"/>
                </a:lnTo>
                <a:lnTo>
                  <a:pt x="149449" y="32921"/>
                </a:lnTo>
                <a:lnTo>
                  <a:pt x="168213" y="38140"/>
                </a:lnTo>
                <a:lnTo>
                  <a:pt x="183580" y="43524"/>
                </a:lnTo>
                <a:lnTo>
                  <a:pt x="196681" y="49018"/>
                </a:lnTo>
                <a:lnTo>
                  <a:pt x="198749" y="56491"/>
                </a:lnTo>
                <a:lnTo>
                  <a:pt x="193460" y="65283"/>
                </a:lnTo>
                <a:lnTo>
                  <a:pt x="183266" y="74955"/>
                </a:lnTo>
                <a:lnTo>
                  <a:pt x="164088" y="87117"/>
                </a:lnTo>
                <a:lnTo>
                  <a:pt x="138920" y="100940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41"/>
          <p:cNvSpPr/>
          <p:nvPr/>
        </p:nvSpPr>
        <p:spPr>
          <a:xfrm>
            <a:off x="7049586" y="3051971"/>
            <a:ext cx="153770" cy="144241"/>
          </a:xfrm>
          <a:custGeom>
            <a:avLst/>
            <a:gdLst/>
            <a:ahLst/>
            <a:cxnLst/>
            <a:rect l="0" t="0" r="0" b="0"/>
            <a:pathLst>
              <a:path w="153770" h="144241">
                <a:moveTo>
                  <a:pt x="34156" y="34129"/>
                </a:moveTo>
                <a:lnTo>
                  <a:pt x="25055" y="43230"/>
                </a:lnTo>
                <a:lnTo>
                  <a:pt x="22373" y="46864"/>
                </a:lnTo>
                <a:lnTo>
                  <a:pt x="20586" y="50239"/>
                </a:lnTo>
                <a:lnTo>
                  <a:pt x="17717" y="57948"/>
                </a:lnTo>
                <a:lnTo>
                  <a:pt x="17325" y="61543"/>
                </a:lnTo>
                <a:lnTo>
                  <a:pt x="17221" y="63835"/>
                </a:lnTo>
                <a:lnTo>
                  <a:pt x="17030" y="82778"/>
                </a:lnTo>
                <a:lnTo>
                  <a:pt x="17013" y="97251"/>
                </a:lnTo>
                <a:lnTo>
                  <a:pt x="17965" y="100023"/>
                </a:lnTo>
                <a:lnTo>
                  <a:pt x="19552" y="102823"/>
                </a:lnTo>
                <a:lnTo>
                  <a:pt x="21563" y="105642"/>
                </a:lnTo>
                <a:lnTo>
                  <a:pt x="23855" y="108475"/>
                </a:lnTo>
                <a:lnTo>
                  <a:pt x="26337" y="111315"/>
                </a:lnTo>
                <a:lnTo>
                  <a:pt x="32611" y="118167"/>
                </a:lnTo>
                <a:lnTo>
                  <a:pt x="33126" y="119682"/>
                </a:lnTo>
                <a:lnTo>
                  <a:pt x="33698" y="123905"/>
                </a:lnTo>
                <a:lnTo>
                  <a:pt x="34804" y="126364"/>
                </a:lnTo>
                <a:lnTo>
                  <a:pt x="36493" y="128957"/>
                </a:lnTo>
                <a:lnTo>
                  <a:pt x="38572" y="131637"/>
                </a:lnTo>
                <a:lnTo>
                  <a:pt x="40910" y="133424"/>
                </a:lnTo>
                <a:lnTo>
                  <a:pt x="43421" y="134616"/>
                </a:lnTo>
                <a:lnTo>
                  <a:pt x="46047" y="135410"/>
                </a:lnTo>
                <a:lnTo>
                  <a:pt x="48752" y="136892"/>
                </a:lnTo>
                <a:lnTo>
                  <a:pt x="51506" y="138832"/>
                </a:lnTo>
                <a:lnTo>
                  <a:pt x="54295" y="141079"/>
                </a:lnTo>
                <a:lnTo>
                  <a:pt x="57107" y="142576"/>
                </a:lnTo>
                <a:lnTo>
                  <a:pt x="59935" y="143574"/>
                </a:lnTo>
                <a:lnTo>
                  <a:pt x="62772" y="144240"/>
                </a:lnTo>
                <a:lnTo>
                  <a:pt x="65616" y="143731"/>
                </a:lnTo>
                <a:lnTo>
                  <a:pt x="68464" y="142440"/>
                </a:lnTo>
                <a:lnTo>
                  <a:pt x="71316" y="140626"/>
                </a:lnTo>
                <a:lnTo>
                  <a:pt x="74169" y="139417"/>
                </a:lnTo>
                <a:lnTo>
                  <a:pt x="77024" y="138611"/>
                </a:lnTo>
                <a:lnTo>
                  <a:pt x="79880" y="138074"/>
                </a:lnTo>
                <a:lnTo>
                  <a:pt x="82736" y="137715"/>
                </a:lnTo>
                <a:lnTo>
                  <a:pt x="85593" y="137476"/>
                </a:lnTo>
                <a:lnTo>
                  <a:pt x="88450" y="137317"/>
                </a:lnTo>
                <a:lnTo>
                  <a:pt x="91307" y="136259"/>
                </a:lnTo>
                <a:lnTo>
                  <a:pt x="94164" y="134600"/>
                </a:lnTo>
                <a:lnTo>
                  <a:pt x="97022" y="132542"/>
                </a:lnTo>
                <a:lnTo>
                  <a:pt x="98927" y="130218"/>
                </a:lnTo>
                <a:lnTo>
                  <a:pt x="100196" y="127715"/>
                </a:lnTo>
                <a:lnTo>
                  <a:pt x="101044" y="125095"/>
                </a:lnTo>
                <a:lnTo>
                  <a:pt x="102560" y="122395"/>
                </a:lnTo>
                <a:lnTo>
                  <a:pt x="104524" y="119643"/>
                </a:lnTo>
                <a:lnTo>
                  <a:pt x="106785" y="116856"/>
                </a:lnTo>
                <a:lnTo>
                  <a:pt x="108293" y="114045"/>
                </a:lnTo>
                <a:lnTo>
                  <a:pt x="109298" y="111219"/>
                </a:lnTo>
                <a:lnTo>
                  <a:pt x="110912" y="104390"/>
                </a:lnTo>
                <a:lnTo>
                  <a:pt x="111132" y="100916"/>
                </a:lnTo>
                <a:lnTo>
                  <a:pt x="111191" y="98656"/>
                </a:lnTo>
                <a:lnTo>
                  <a:pt x="110278" y="96197"/>
                </a:lnTo>
                <a:lnTo>
                  <a:pt x="108716" y="93605"/>
                </a:lnTo>
                <a:lnTo>
                  <a:pt x="103917" y="87152"/>
                </a:lnTo>
                <a:lnTo>
                  <a:pt x="100721" y="83730"/>
                </a:lnTo>
                <a:lnTo>
                  <a:pt x="98535" y="81483"/>
                </a:lnTo>
                <a:lnTo>
                  <a:pt x="95174" y="79034"/>
                </a:lnTo>
                <a:lnTo>
                  <a:pt x="91026" y="76448"/>
                </a:lnTo>
                <a:lnTo>
                  <a:pt x="86358" y="73771"/>
                </a:lnTo>
                <a:lnTo>
                  <a:pt x="80387" y="71987"/>
                </a:lnTo>
                <a:lnTo>
                  <a:pt x="73549" y="70798"/>
                </a:lnTo>
                <a:lnTo>
                  <a:pt x="66133" y="70004"/>
                </a:lnTo>
                <a:lnTo>
                  <a:pt x="58332" y="68523"/>
                </a:lnTo>
                <a:lnTo>
                  <a:pt x="50273" y="66583"/>
                </a:lnTo>
                <a:lnTo>
                  <a:pt x="42043" y="64338"/>
                </a:lnTo>
                <a:lnTo>
                  <a:pt x="34652" y="63793"/>
                </a:lnTo>
                <a:lnTo>
                  <a:pt x="27819" y="64382"/>
                </a:lnTo>
                <a:lnTo>
                  <a:pt x="12266" y="67621"/>
                </a:lnTo>
                <a:lnTo>
                  <a:pt x="7600" y="70604"/>
                </a:lnTo>
                <a:lnTo>
                  <a:pt x="5022" y="72733"/>
                </a:lnTo>
                <a:lnTo>
                  <a:pt x="3303" y="75105"/>
                </a:lnTo>
                <a:lnTo>
                  <a:pt x="2157" y="77639"/>
                </a:lnTo>
                <a:lnTo>
                  <a:pt x="319" y="83998"/>
                </a:lnTo>
                <a:lnTo>
                  <a:pt x="168" y="86425"/>
                </a:lnTo>
                <a:lnTo>
                  <a:pt x="0" y="94201"/>
                </a:lnTo>
                <a:lnTo>
                  <a:pt x="908" y="97990"/>
                </a:lnTo>
                <a:lnTo>
                  <a:pt x="2466" y="101468"/>
                </a:lnTo>
                <a:lnTo>
                  <a:pt x="7260" y="109343"/>
                </a:lnTo>
                <a:lnTo>
                  <a:pt x="10455" y="112960"/>
                </a:lnTo>
                <a:lnTo>
                  <a:pt x="15050" y="117742"/>
                </a:lnTo>
                <a:lnTo>
                  <a:pt x="20266" y="123043"/>
                </a:lnTo>
                <a:lnTo>
                  <a:pt x="23944" y="124837"/>
                </a:lnTo>
                <a:lnTo>
                  <a:pt x="28301" y="126034"/>
                </a:lnTo>
                <a:lnTo>
                  <a:pt x="33110" y="126831"/>
                </a:lnTo>
                <a:lnTo>
                  <a:pt x="39174" y="127363"/>
                </a:lnTo>
                <a:lnTo>
                  <a:pt x="46073" y="127717"/>
                </a:lnTo>
                <a:lnTo>
                  <a:pt x="53531" y="127954"/>
                </a:lnTo>
                <a:lnTo>
                  <a:pt x="60407" y="127158"/>
                </a:lnTo>
                <a:lnTo>
                  <a:pt x="66897" y="125676"/>
                </a:lnTo>
                <a:lnTo>
                  <a:pt x="73128" y="123735"/>
                </a:lnTo>
                <a:lnTo>
                  <a:pt x="80140" y="120536"/>
                </a:lnTo>
                <a:lnTo>
                  <a:pt x="87672" y="116499"/>
                </a:lnTo>
                <a:lnTo>
                  <a:pt x="95550" y="111902"/>
                </a:lnTo>
                <a:lnTo>
                  <a:pt x="109385" y="104255"/>
                </a:lnTo>
                <a:lnTo>
                  <a:pt x="115741" y="100882"/>
                </a:lnTo>
                <a:lnTo>
                  <a:pt x="120931" y="97681"/>
                </a:lnTo>
                <a:lnTo>
                  <a:pt x="125344" y="94594"/>
                </a:lnTo>
                <a:lnTo>
                  <a:pt x="129238" y="91584"/>
                </a:lnTo>
                <a:lnTo>
                  <a:pt x="132786" y="88625"/>
                </a:lnTo>
                <a:lnTo>
                  <a:pt x="136104" y="85699"/>
                </a:lnTo>
                <a:lnTo>
                  <a:pt x="139269" y="82796"/>
                </a:lnTo>
                <a:lnTo>
                  <a:pt x="141379" y="79909"/>
                </a:lnTo>
                <a:lnTo>
                  <a:pt x="142785" y="77031"/>
                </a:lnTo>
                <a:lnTo>
                  <a:pt x="143723" y="74160"/>
                </a:lnTo>
                <a:lnTo>
                  <a:pt x="145301" y="70341"/>
                </a:lnTo>
                <a:lnTo>
                  <a:pt x="147305" y="65891"/>
                </a:lnTo>
                <a:lnTo>
                  <a:pt x="149594" y="61018"/>
                </a:lnTo>
                <a:lnTo>
                  <a:pt x="151120" y="55865"/>
                </a:lnTo>
                <a:lnTo>
                  <a:pt x="152137" y="50525"/>
                </a:lnTo>
                <a:lnTo>
                  <a:pt x="152815" y="45059"/>
                </a:lnTo>
                <a:lnTo>
                  <a:pt x="153267" y="39511"/>
                </a:lnTo>
                <a:lnTo>
                  <a:pt x="153568" y="33907"/>
                </a:lnTo>
                <a:lnTo>
                  <a:pt x="153769" y="28265"/>
                </a:lnTo>
                <a:lnTo>
                  <a:pt x="151998" y="23552"/>
                </a:lnTo>
                <a:lnTo>
                  <a:pt x="148913" y="19458"/>
                </a:lnTo>
                <a:lnTo>
                  <a:pt x="144951" y="15776"/>
                </a:lnTo>
                <a:lnTo>
                  <a:pt x="142309" y="12368"/>
                </a:lnTo>
                <a:lnTo>
                  <a:pt x="140548" y="9144"/>
                </a:lnTo>
                <a:lnTo>
                  <a:pt x="139374" y="6042"/>
                </a:lnTo>
                <a:lnTo>
                  <a:pt x="136686" y="3974"/>
                </a:lnTo>
                <a:lnTo>
                  <a:pt x="132989" y="2596"/>
                </a:lnTo>
                <a:lnTo>
                  <a:pt x="128620" y="1677"/>
                </a:lnTo>
                <a:lnTo>
                  <a:pt x="124755" y="1064"/>
                </a:lnTo>
                <a:lnTo>
                  <a:pt x="121225" y="656"/>
                </a:lnTo>
                <a:lnTo>
                  <a:pt x="117919" y="383"/>
                </a:lnTo>
                <a:lnTo>
                  <a:pt x="113811" y="202"/>
                </a:lnTo>
                <a:lnTo>
                  <a:pt x="104166" y="0"/>
                </a:lnTo>
                <a:lnTo>
                  <a:pt x="99879" y="899"/>
                </a:lnTo>
                <a:lnTo>
                  <a:pt x="96069" y="2450"/>
                </a:lnTo>
                <a:lnTo>
                  <a:pt x="92577" y="4437"/>
                </a:lnTo>
                <a:lnTo>
                  <a:pt x="89296" y="6714"/>
                </a:lnTo>
                <a:lnTo>
                  <a:pt x="86156" y="9185"/>
                </a:lnTo>
                <a:lnTo>
                  <a:pt x="83110" y="11785"/>
                </a:lnTo>
                <a:lnTo>
                  <a:pt x="79174" y="14470"/>
                </a:lnTo>
                <a:lnTo>
                  <a:pt x="74645" y="17213"/>
                </a:lnTo>
                <a:lnTo>
                  <a:pt x="69722" y="19994"/>
                </a:lnTo>
                <a:lnTo>
                  <a:pt x="65487" y="23753"/>
                </a:lnTo>
                <a:lnTo>
                  <a:pt x="61710" y="28164"/>
                </a:lnTo>
                <a:lnTo>
                  <a:pt x="58241" y="33010"/>
                </a:lnTo>
                <a:lnTo>
                  <a:pt x="54975" y="39098"/>
                </a:lnTo>
                <a:lnTo>
                  <a:pt x="51846" y="46014"/>
                </a:lnTo>
                <a:lnTo>
                  <a:pt x="48807" y="53482"/>
                </a:lnTo>
                <a:lnTo>
                  <a:pt x="45828" y="60366"/>
                </a:lnTo>
                <a:lnTo>
                  <a:pt x="35881" y="81869"/>
                </a:lnTo>
                <a:lnTo>
                  <a:pt x="36259" y="85006"/>
                </a:lnTo>
                <a:lnTo>
                  <a:pt x="37463" y="89002"/>
                </a:lnTo>
                <a:lnTo>
                  <a:pt x="39218" y="93570"/>
                </a:lnTo>
                <a:lnTo>
                  <a:pt x="40388" y="97569"/>
                </a:lnTo>
                <a:lnTo>
                  <a:pt x="41168" y="101187"/>
                </a:lnTo>
                <a:lnTo>
                  <a:pt x="41689" y="104552"/>
                </a:lnTo>
                <a:lnTo>
                  <a:pt x="42988" y="107747"/>
                </a:lnTo>
                <a:lnTo>
                  <a:pt x="44806" y="110830"/>
                </a:lnTo>
                <a:lnTo>
                  <a:pt x="46971" y="113838"/>
                </a:lnTo>
                <a:lnTo>
                  <a:pt x="49367" y="115843"/>
                </a:lnTo>
                <a:lnTo>
                  <a:pt x="51916" y="117180"/>
                </a:lnTo>
                <a:lnTo>
                  <a:pt x="54569" y="118071"/>
                </a:lnTo>
                <a:lnTo>
                  <a:pt x="58242" y="119618"/>
                </a:lnTo>
                <a:lnTo>
                  <a:pt x="62596" y="121601"/>
                </a:lnTo>
                <a:lnTo>
                  <a:pt x="67404" y="123876"/>
                </a:lnTo>
                <a:lnTo>
                  <a:pt x="71561" y="125393"/>
                </a:lnTo>
                <a:lnTo>
                  <a:pt x="75286" y="126404"/>
                </a:lnTo>
                <a:lnTo>
                  <a:pt x="78720" y="127078"/>
                </a:lnTo>
                <a:lnTo>
                  <a:pt x="81963" y="126575"/>
                </a:lnTo>
                <a:lnTo>
                  <a:pt x="85078" y="125287"/>
                </a:lnTo>
                <a:lnTo>
                  <a:pt x="88107" y="123476"/>
                </a:lnTo>
                <a:lnTo>
                  <a:pt x="91078" y="121316"/>
                </a:lnTo>
                <a:lnTo>
                  <a:pt x="94012" y="118924"/>
                </a:lnTo>
                <a:lnTo>
                  <a:pt x="96920" y="116376"/>
                </a:lnTo>
                <a:lnTo>
                  <a:pt x="99811" y="113725"/>
                </a:lnTo>
                <a:lnTo>
                  <a:pt x="105564" y="108240"/>
                </a:lnTo>
                <a:lnTo>
                  <a:pt x="107478" y="105444"/>
                </a:lnTo>
                <a:lnTo>
                  <a:pt x="108755" y="102627"/>
                </a:lnTo>
                <a:lnTo>
                  <a:pt x="109607" y="99797"/>
                </a:lnTo>
                <a:lnTo>
                  <a:pt x="115354" y="82161"/>
                </a:lnTo>
                <a:lnTo>
                  <a:pt x="115911" y="76628"/>
                </a:lnTo>
                <a:lnTo>
                  <a:pt x="115330" y="71986"/>
                </a:lnTo>
                <a:lnTo>
                  <a:pt x="113989" y="67940"/>
                </a:lnTo>
                <a:lnTo>
                  <a:pt x="112143" y="63337"/>
                </a:lnTo>
                <a:lnTo>
                  <a:pt x="109960" y="58363"/>
                </a:lnTo>
                <a:lnTo>
                  <a:pt x="107552" y="53142"/>
                </a:lnTo>
                <a:lnTo>
                  <a:pt x="104995" y="48710"/>
                </a:lnTo>
                <a:lnTo>
                  <a:pt x="102337" y="44802"/>
                </a:lnTo>
                <a:lnTo>
                  <a:pt x="99612" y="41244"/>
                </a:lnTo>
                <a:lnTo>
                  <a:pt x="95891" y="38872"/>
                </a:lnTo>
                <a:lnTo>
                  <a:pt x="91505" y="37291"/>
                </a:lnTo>
                <a:lnTo>
                  <a:pt x="86676" y="36237"/>
                </a:lnTo>
                <a:lnTo>
                  <a:pt x="82505" y="35534"/>
                </a:lnTo>
                <a:lnTo>
                  <a:pt x="78771" y="35066"/>
                </a:lnTo>
                <a:lnTo>
                  <a:pt x="75330" y="34753"/>
                </a:lnTo>
                <a:lnTo>
                  <a:pt x="72083" y="35498"/>
                </a:lnTo>
                <a:lnTo>
                  <a:pt x="68966" y="36946"/>
                </a:lnTo>
                <a:lnTo>
                  <a:pt x="65934" y="38864"/>
                </a:lnTo>
                <a:lnTo>
                  <a:pt x="62962" y="41096"/>
                </a:lnTo>
                <a:lnTo>
                  <a:pt x="60028" y="43536"/>
                </a:lnTo>
                <a:lnTo>
                  <a:pt x="57118" y="46115"/>
                </a:lnTo>
                <a:lnTo>
                  <a:pt x="51347" y="51521"/>
                </a:lnTo>
                <a:lnTo>
                  <a:pt x="48474" y="54296"/>
                </a:lnTo>
                <a:lnTo>
                  <a:pt x="46559" y="57099"/>
                </a:lnTo>
                <a:lnTo>
                  <a:pt x="45282" y="59919"/>
                </a:lnTo>
                <a:lnTo>
                  <a:pt x="44431" y="62752"/>
                </a:lnTo>
                <a:lnTo>
                  <a:pt x="42911" y="66546"/>
                </a:lnTo>
                <a:lnTo>
                  <a:pt x="40945" y="70980"/>
                </a:lnTo>
                <a:lnTo>
                  <a:pt x="38682" y="75841"/>
                </a:lnTo>
                <a:lnTo>
                  <a:pt x="38127" y="80035"/>
                </a:lnTo>
                <a:lnTo>
                  <a:pt x="38707" y="83782"/>
                </a:lnTo>
                <a:lnTo>
                  <a:pt x="40048" y="87234"/>
                </a:lnTo>
                <a:lnTo>
                  <a:pt x="41894" y="91440"/>
                </a:lnTo>
                <a:lnTo>
                  <a:pt x="46485" y="101192"/>
                </a:lnTo>
                <a:lnTo>
                  <a:pt x="49996" y="105508"/>
                </a:lnTo>
                <a:lnTo>
                  <a:pt x="54241" y="109337"/>
                </a:lnTo>
                <a:lnTo>
                  <a:pt x="58976" y="112843"/>
                </a:lnTo>
                <a:lnTo>
                  <a:pt x="63085" y="116132"/>
                </a:lnTo>
                <a:lnTo>
                  <a:pt x="66777" y="119278"/>
                </a:lnTo>
                <a:lnTo>
                  <a:pt x="70191" y="122327"/>
                </a:lnTo>
                <a:lnTo>
                  <a:pt x="73419" y="124360"/>
                </a:lnTo>
                <a:lnTo>
                  <a:pt x="76524" y="125716"/>
                </a:lnTo>
                <a:lnTo>
                  <a:pt x="79547" y="126619"/>
                </a:lnTo>
                <a:lnTo>
                  <a:pt x="82514" y="126269"/>
                </a:lnTo>
                <a:lnTo>
                  <a:pt x="85445" y="125083"/>
                </a:lnTo>
                <a:lnTo>
                  <a:pt x="88351" y="123340"/>
                </a:lnTo>
                <a:lnTo>
                  <a:pt x="91241" y="122178"/>
                </a:lnTo>
                <a:lnTo>
                  <a:pt x="94121" y="121403"/>
                </a:lnTo>
                <a:lnTo>
                  <a:pt x="96993" y="120887"/>
                </a:lnTo>
                <a:lnTo>
                  <a:pt x="99859" y="119590"/>
                </a:lnTo>
                <a:lnTo>
                  <a:pt x="102723" y="117773"/>
                </a:lnTo>
                <a:lnTo>
                  <a:pt x="105585" y="115609"/>
                </a:lnTo>
                <a:lnTo>
                  <a:pt x="108446" y="113214"/>
                </a:lnTo>
                <a:lnTo>
                  <a:pt x="111305" y="110665"/>
                </a:lnTo>
                <a:lnTo>
                  <a:pt x="114164" y="108013"/>
                </a:lnTo>
                <a:lnTo>
                  <a:pt x="116069" y="104340"/>
                </a:lnTo>
                <a:lnTo>
                  <a:pt x="117340" y="99986"/>
                </a:lnTo>
                <a:lnTo>
                  <a:pt x="119379" y="88413"/>
                </a:lnTo>
                <a:lnTo>
                  <a:pt x="117642" y="84605"/>
                </a:lnTo>
                <a:lnTo>
                  <a:pt x="114578" y="79210"/>
                </a:lnTo>
                <a:lnTo>
                  <a:pt x="110631" y="72755"/>
                </a:lnTo>
                <a:lnTo>
                  <a:pt x="107047" y="67500"/>
                </a:lnTo>
                <a:lnTo>
                  <a:pt x="103705" y="63043"/>
                </a:lnTo>
                <a:lnTo>
                  <a:pt x="100525" y="59120"/>
                </a:lnTo>
                <a:lnTo>
                  <a:pt x="97452" y="56505"/>
                </a:lnTo>
                <a:lnTo>
                  <a:pt x="94451" y="54761"/>
                </a:lnTo>
                <a:lnTo>
                  <a:pt x="91498" y="53598"/>
                </a:lnTo>
                <a:lnTo>
                  <a:pt x="88576" y="53776"/>
                </a:lnTo>
                <a:lnTo>
                  <a:pt x="85676" y="54847"/>
                </a:lnTo>
                <a:lnTo>
                  <a:pt x="82791" y="56513"/>
                </a:lnTo>
                <a:lnTo>
                  <a:pt x="74504" y="60905"/>
                </a:lnTo>
                <a:lnTo>
                  <a:pt x="69628" y="63409"/>
                </a:lnTo>
                <a:lnTo>
                  <a:pt x="65424" y="66032"/>
                </a:lnTo>
                <a:lnTo>
                  <a:pt x="61669" y="68732"/>
                </a:lnTo>
                <a:lnTo>
                  <a:pt x="58213" y="71485"/>
                </a:lnTo>
                <a:lnTo>
                  <a:pt x="54957" y="74273"/>
                </a:lnTo>
                <a:lnTo>
                  <a:pt x="51833" y="77084"/>
                </a:lnTo>
                <a:lnTo>
                  <a:pt x="48798" y="79911"/>
                </a:lnTo>
                <a:lnTo>
                  <a:pt x="46775" y="82747"/>
                </a:lnTo>
                <a:lnTo>
                  <a:pt x="45426" y="85591"/>
                </a:lnTo>
                <a:lnTo>
                  <a:pt x="44527" y="88440"/>
                </a:lnTo>
                <a:lnTo>
                  <a:pt x="44880" y="91291"/>
                </a:lnTo>
                <a:lnTo>
                  <a:pt x="46068" y="94144"/>
                </a:lnTo>
                <a:lnTo>
                  <a:pt x="47812" y="96999"/>
                </a:lnTo>
                <a:lnTo>
                  <a:pt x="48976" y="99855"/>
                </a:lnTo>
                <a:lnTo>
                  <a:pt x="49751" y="102711"/>
                </a:lnTo>
                <a:lnTo>
                  <a:pt x="50267" y="105568"/>
                </a:lnTo>
                <a:lnTo>
                  <a:pt x="51565" y="108425"/>
                </a:lnTo>
                <a:lnTo>
                  <a:pt x="53381" y="111282"/>
                </a:lnTo>
                <a:lnTo>
                  <a:pt x="55546" y="114139"/>
                </a:lnTo>
                <a:lnTo>
                  <a:pt x="58894" y="116997"/>
                </a:lnTo>
                <a:lnTo>
                  <a:pt x="63030" y="119854"/>
                </a:lnTo>
                <a:lnTo>
                  <a:pt x="67693" y="122711"/>
                </a:lnTo>
                <a:lnTo>
                  <a:pt x="71754" y="125569"/>
                </a:lnTo>
                <a:lnTo>
                  <a:pt x="75413" y="128426"/>
                </a:lnTo>
                <a:lnTo>
                  <a:pt x="78806" y="131284"/>
                </a:lnTo>
                <a:lnTo>
                  <a:pt x="82973" y="133189"/>
                </a:lnTo>
                <a:lnTo>
                  <a:pt x="87655" y="134459"/>
                </a:lnTo>
                <a:lnTo>
                  <a:pt x="92683" y="135305"/>
                </a:lnTo>
                <a:lnTo>
                  <a:pt x="96987" y="134917"/>
                </a:lnTo>
                <a:lnTo>
                  <a:pt x="100808" y="133706"/>
                </a:lnTo>
                <a:lnTo>
                  <a:pt x="104309" y="131946"/>
                </a:lnTo>
                <a:lnTo>
                  <a:pt x="107594" y="129820"/>
                </a:lnTo>
                <a:lnTo>
                  <a:pt x="110737" y="127451"/>
                </a:lnTo>
                <a:lnTo>
                  <a:pt x="113786" y="124918"/>
                </a:lnTo>
                <a:lnTo>
                  <a:pt x="116770" y="122277"/>
                </a:lnTo>
                <a:lnTo>
                  <a:pt x="122626" y="116803"/>
                </a:lnTo>
                <a:lnTo>
                  <a:pt x="131278" y="108366"/>
                </a:lnTo>
                <a:lnTo>
                  <a:pt x="133194" y="104575"/>
                </a:lnTo>
                <a:lnTo>
                  <a:pt x="134471" y="100143"/>
                </a:lnTo>
                <a:lnTo>
                  <a:pt x="135322" y="95283"/>
                </a:lnTo>
                <a:lnTo>
                  <a:pt x="135890" y="90138"/>
                </a:lnTo>
                <a:lnTo>
                  <a:pt x="136269" y="84804"/>
                </a:lnTo>
                <a:lnTo>
                  <a:pt x="136690" y="74748"/>
                </a:lnTo>
                <a:lnTo>
                  <a:pt x="136876" y="67104"/>
                </a:lnTo>
                <a:lnTo>
                  <a:pt x="134069" y="63732"/>
                </a:lnTo>
                <a:lnTo>
                  <a:pt x="129340" y="60532"/>
                </a:lnTo>
                <a:lnTo>
                  <a:pt x="123330" y="57446"/>
                </a:lnTo>
                <a:lnTo>
                  <a:pt x="117418" y="55388"/>
                </a:lnTo>
                <a:lnTo>
                  <a:pt x="111571" y="54017"/>
                </a:lnTo>
                <a:lnTo>
                  <a:pt x="105769" y="53103"/>
                </a:lnTo>
                <a:lnTo>
                  <a:pt x="100948" y="52493"/>
                </a:lnTo>
                <a:lnTo>
                  <a:pt x="96781" y="52086"/>
                </a:lnTo>
                <a:lnTo>
                  <a:pt x="93051" y="51816"/>
                </a:lnTo>
                <a:lnTo>
                  <a:pt x="88659" y="52587"/>
                </a:lnTo>
                <a:lnTo>
                  <a:pt x="83827" y="54054"/>
                </a:lnTo>
                <a:lnTo>
                  <a:pt x="78699" y="55985"/>
                </a:lnTo>
                <a:lnTo>
                  <a:pt x="74329" y="57272"/>
                </a:lnTo>
                <a:lnTo>
                  <a:pt x="70463" y="58130"/>
                </a:lnTo>
                <a:lnTo>
                  <a:pt x="66933" y="58702"/>
                </a:lnTo>
                <a:lnTo>
                  <a:pt x="64581" y="60036"/>
                </a:lnTo>
                <a:lnTo>
                  <a:pt x="63011" y="61878"/>
                </a:lnTo>
                <a:lnTo>
                  <a:pt x="60493" y="67126"/>
                </a:lnTo>
                <a:lnTo>
                  <a:pt x="61239" y="67557"/>
                </a:lnTo>
                <a:lnTo>
                  <a:pt x="64608" y="68036"/>
                </a:lnTo>
                <a:lnTo>
                  <a:pt x="66840" y="69116"/>
                </a:lnTo>
                <a:lnTo>
                  <a:pt x="69281" y="70788"/>
                </a:lnTo>
                <a:lnTo>
                  <a:pt x="71860" y="72856"/>
                </a:lnTo>
                <a:lnTo>
                  <a:pt x="74532" y="74234"/>
                </a:lnTo>
                <a:lnTo>
                  <a:pt x="77266" y="75153"/>
                </a:lnTo>
                <a:lnTo>
                  <a:pt x="85591" y="769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42"/>
          <p:cNvSpPr/>
          <p:nvPr/>
        </p:nvSpPr>
        <p:spPr>
          <a:xfrm>
            <a:off x="7212457" y="3231832"/>
            <a:ext cx="239903" cy="394336"/>
          </a:xfrm>
          <a:custGeom>
            <a:avLst/>
            <a:gdLst/>
            <a:ahLst/>
            <a:cxnLst/>
            <a:rect l="0" t="0" r="0" b="0"/>
            <a:pathLst>
              <a:path w="239903" h="394336">
                <a:moveTo>
                  <a:pt x="128460" y="0"/>
                </a:moveTo>
                <a:lnTo>
                  <a:pt x="119359" y="0"/>
                </a:lnTo>
                <a:lnTo>
                  <a:pt x="116677" y="953"/>
                </a:lnTo>
                <a:lnTo>
                  <a:pt x="114891" y="2540"/>
                </a:lnTo>
                <a:lnTo>
                  <a:pt x="113698" y="4551"/>
                </a:lnTo>
                <a:lnTo>
                  <a:pt x="111951" y="5892"/>
                </a:lnTo>
                <a:lnTo>
                  <a:pt x="109834" y="6785"/>
                </a:lnTo>
                <a:lnTo>
                  <a:pt x="107470" y="7381"/>
                </a:lnTo>
                <a:lnTo>
                  <a:pt x="103990" y="9683"/>
                </a:lnTo>
                <a:lnTo>
                  <a:pt x="99764" y="13123"/>
                </a:lnTo>
                <a:lnTo>
                  <a:pt x="95041" y="17321"/>
                </a:lnTo>
                <a:lnTo>
                  <a:pt x="87255" y="24526"/>
                </a:lnTo>
                <a:lnTo>
                  <a:pt x="77516" y="33937"/>
                </a:lnTo>
                <a:lnTo>
                  <a:pt x="31306" y="80010"/>
                </a:lnTo>
                <a:lnTo>
                  <a:pt x="27496" y="86677"/>
                </a:lnTo>
                <a:lnTo>
                  <a:pt x="23050" y="95885"/>
                </a:lnTo>
                <a:lnTo>
                  <a:pt x="18183" y="106786"/>
                </a:lnTo>
                <a:lnTo>
                  <a:pt x="14937" y="115958"/>
                </a:lnTo>
                <a:lnTo>
                  <a:pt x="12773" y="123978"/>
                </a:lnTo>
                <a:lnTo>
                  <a:pt x="11330" y="131229"/>
                </a:lnTo>
                <a:lnTo>
                  <a:pt x="7188" y="141827"/>
                </a:lnTo>
                <a:lnTo>
                  <a:pt x="4749" y="145987"/>
                </a:lnTo>
                <a:lnTo>
                  <a:pt x="2040" y="155688"/>
                </a:lnTo>
                <a:lnTo>
                  <a:pt x="836" y="166350"/>
                </a:lnTo>
                <a:lnTo>
                  <a:pt x="301" y="177438"/>
                </a:lnTo>
                <a:lnTo>
                  <a:pt x="63" y="188716"/>
                </a:lnTo>
                <a:lnTo>
                  <a:pt x="0" y="194391"/>
                </a:lnTo>
                <a:lnTo>
                  <a:pt x="910" y="201984"/>
                </a:lnTo>
                <a:lnTo>
                  <a:pt x="2470" y="210856"/>
                </a:lnTo>
                <a:lnTo>
                  <a:pt x="4461" y="220581"/>
                </a:lnTo>
                <a:lnTo>
                  <a:pt x="8647" y="232779"/>
                </a:lnTo>
                <a:lnTo>
                  <a:pt x="14294" y="246626"/>
                </a:lnTo>
                <a:lnTo>
                  <a:pt x="20917" y="261572"/>
                </a:lnTo>
                <a:lnTo>
                  <a:pt x="26285" y="272489"/>
                </a:lnTo>
                <a:lnTo>
                  <a:pt x="30815" y="280719"/>
                </a:lnTo>
                <a:lnTo>
                  <a:pt x="34789" y="287159"/>
                </a:lnTo>
                <a:lnTo>
                  <a:pt x="41743" y="299394"/>
                </a:lnTo>
                <a:lnTo>
                  <a:pt x="44931" y="305323"/>
                </a:lnTo>
                <a:lnTo>
                  <a:pt x="49914" y="312134"/>
                </a:lnTo>
                <a:lnTo>
                  <a:pt x="56094" y="319532"/>
                </a:lnTo>
                <a:lnTo>
                  <a:pt x="63071" y="327321"/>
                </a:lnTo>
                <a:lnTo>
                  <a:pt x="69627" y="333467"/>
                </a:lnTo>
                <a:lnTo>
                  <a:pt x="75903" y="338516"/>
                </a:lnTo>
                <a:lnTo>
                  <a:pt x="81992" y="342835"/>
                </a:lnTo>
                <a:lnTo>
                  <a:pt x="87957" y="346667"/>
                </a:lnTo>
                <a:lnTo>
                  <a:pt x="93838" y="350174"/>
                </a:lnTo>
                <a:lnTo>
                  <a:pt x="99664" y="353464"/>
                </a:lnTo>
                <a:lnTo>
                  <a:pt x="111216" y="359660"/>
                </a:lnTo>
                <a:lnTo>
                  <a:pt x="134156" y="371399"/>
                </a:lnTo>
                <a:lnTo>
                  <a:pt x="139877" y="373330"/>
                </a:lnTo>
                <a:lnTo>
                  <a:pt x="145596" y="374616"/>
                </a:lnTo>
                <a:lnTo>
                  <a:pt x="151315" y="375474"/>
                </a:lnTo>
                <a:lnTo>
                  <a:pt x="157031" y="376998"/>
                </a:lnTo>
                <a:lnTo>
                  <a:pt x="162747" y="378968"/>
                </a:lnTo>
                <a:lnTo>
                  <a:pt x="168463" y="381233"/>
                </a:lnTo>
                <a:lnTo>
                  <a:pt x="173227" y="382743"/>
                </a:lnTo>
                <a:lnTo>
                  <a:pt x="177354" y="383749"/>
                </a:lnTo>
                <a:lnTo>
                  <a:pt x="181059" y="384420"/>
                </a:lnTo>
                <a:lnTo>
                  <a:pt x="187715" y="387706"/>
                </a:lnTo>
                <a:lnTo>
                  <a:pt x="190824" y="389916"/>
                </a:lnTo>
                <a:lnTo>
                  <a:pt x="194800" y="391389"/>
                </a:lnTo>
                <a:lnTo>
                  <a:pt x="199358" y="392371"/>
                </a:lnTo>
                <a:lnTo>
                  <a:pt x="204300" y="393026"/>
                </a:lnTo>
                <a:lnTo>
                  <a:pt x="210452" y="393462"/>
                </a:lnTo>
                <a:lnTo>
                  <a:pt x="217411" y="393753"/>
                </a:lnTo>
                <a:lnTo>
                  <a:pt x="239902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3"/>
          <p:cNvSpPr/>
          <p:nvPr/>
        </p:nvSpPr>
        <p:spPr>
          <a:xfrm>
            <a:off x="7385984" y="3283305"/>
            <a:ext cx="272117" cy="291007"/>
          </a:xfrm>
          <a:custGeom>
            <a:avLst/>
            <a:gdLst/>
            <a:ahLst/>
            <a:cxnLst/>
            <a:rect l="0" t="0" r="0" b="0"/>
            <a:pathLst>
              <a:path w="272117" h="291007">
                <a:moveTo>
                  <a:pt x="14941" y="51397"/>
                </a:moveTo>
                <a:lnTo>
                  <a:pt x="14941" y="32084"/>
                </a:lnTo>
                <a:lnTo>
                  <a:pt x="16846" y="28045"/>
                </a:lnTo>
                <a:lnTo>
                  <a:pt x="20021" y="23446"/>
                </a:lnTo>
                <a:lnTo>
                  <a:pt x="24042" y="18476"/>
                </a:lnTo>
                <a:lnTo>
                  <a:pt x="28628" y="15162"/>
                </a:lnTo>
                <a:lnTo>
                  <a:pt x="33591" y="12953"/>
                </a:lnTo>
                <a:lnTo>
                  <a:pt x="38803" y="11480"/>
                </a:lnTo>
                <a:lnTo>
                  <a:pt x="47136" y="7304"/>
                </a:lnTo>
                <a:lnTo>
                  <a:pt x="50693" y="4857"/>
                </a:lnTo>
                <a:lnTo>
                  <a:pt x="54968" y="3225"/>
                </a:lnTo>
                <a:lnTo>
                  <a:pt x="59723" y="2137"/>
                </a:lnTo>
                <a:lnTo>
                  <a:pt x="64798" y="1412"/>
                </a:lnTo>
                <a:lnTo>
                  <a:pt x="71039" y="929"/>
                </a:lnTo>
                <a:lnTo>
                  <a:pt x="78057" y="607"/>
                </a:lnTo>
                <a:lnTo>
                  <a:pt x="93475" y="248"/>
                </a:lnTo>
                <a:lnTo>
                  <a:pt x="126035" y="0"/>
                </a:lnTo>
                <a:lnTo>
                  <a:pt x="129961" y="940"/>
                </a:lnTo>
                <a:lnTo>
                  <a:pt x="136864" y="4524"/>
                </a:lnTo>
                <a:lnTo>
                  <a:pt x="140990" y="7766"/>
                </a:lnTo>
                <a:lnTo>
                  <a:pt x="145646" y="11832"/>
                </a:lnTo>
                <a:lnTo>
                  <a:pt x="154947" y="20478"/>
                </a:lnTo>
                <a:lnTo>
                  <a:pt x="162256" y="27495"/>
                </a:lnTo>
                <a:lnTo>
                  <a:pt x="165538" y="32605"/>
                </a:lnTo>
                <a:lnTo>
                  <a:pt x="168679" y="38869"/>
                </a:lnTo>
                <a:lnTo>
                  <a:pt x="171726" y="45903"/>
                </a:lnTo>
                <a:lnTo>
                  <a:pt x="172804" y="51544"/>
                </a:lnTo>
                <a:lnTo>
                  <a:pt x="172570" y="56258"/>
                </a:lnTo>
                <a:lnTo>
                  <a:pt x="169771" y="64987"/>
                </a:lnTo>
                <a:lnTo>
                  <a:pt x="167691" y="69982"/>
                </a:lnTo>
                <a:lnTo>
                  <a:pt x="165351" y="75217"/>
                </a:lnTo>
                <a:lnTo>
                  <a:pt x="148862" y="114981"/>
                </a:lnTo>
                <a:lnTo>
                  <a:pt x="141771" y="130774"/>
                </a:lnTo>
                <a:lnTo>
                  <a:pt x="137594" y="137653"/>
                </a:lnTo>
                <a:lnTo>
                  <a:pt x="132905" y="144143"/>
                </a:lnTo>
                <a:lnTo>
                  <a:pt x="127873" y="150375"/>
                </a:lnTo>
                <a:lnTo>
                  <a:pt x="122615" y="156435"/>
                </a:lnTo>
                <a:lnTo>
                  <a:pt x="117203" y="162380"/>
                </a:lnTo>
                <a:lnTo>
                  <a:pt x="106111" y="174065"/>
                </a:lnTo>
                <a:lnTo>
                  <a:pt x="94831" y="185609"/>
                </a:lnTo>
                <a:lnTo>
                  <a:pt x="88203" y="193259"/>
                </a:lnTo>
                <a:lnTo>
                  <a:pt x="80927" y="202169"/>
                </a:lnTo>
                <a:lnTo>
                  <a:pt x="73219" y="211919"/>
                </a:lnTo>
                <a:lnTo>
                  <a:pt x="66175" y="220324"/>
                </a:lnTo>
                <a:lnTo>
                  <a:pt x="59575" y="227833"/>
                </a:lnTo>
                <a:lnTo>
                  <a:pt x="53269" y="234743"/>
                </a:lnTo>
                <a:lnTo>
                  <a:pt x="47161" y="242208"/>
                </a:lnTo>
                <a:lnTo>
                  <a:pt x="41183" y="250042"/>
                </a:lnTo>
                <a:lnTo>
                  <a:pt x="35294" y="258122"/>
                </a:lnTo>
                <a:lnTo>
                  <a:pt x="29461" y="264461"/>
                </a:lnTo>
                <a:lnTo>
                  <a:pt x="23669" y="269640"/>
                </a:lnTo>
                <a:lnTo>
                  <a:pt x="17902" y="274045"/>
                </a:lnTo>
                <a:lnTo>
                  <a:pt x="13104" y="276981"/>
                </a:lnTo>
                <a:lnTo>
                  <a:pt x="5235" y="280244"/>
                </a:lnTo>
                <a:lnTo>
                  <a:pt x="2754" y="282067"/>
                </a:lnTo>
                <a:lnTo>
                  <a:pt x="1102" y="284234"/>
                </a:lnTo>
                <a:lnTo>
                  <a:pt x="0" y="286632"/>
                </a:lnTo>
                <a:lnTo>
                  <a:pt x="217" y="288230"/>
                </a:lnTo>
                <a:lnTo>
                  <a:pt x="1315" y="289296"/>
                </a:lnTo>
                <a:lnTo>
                  <a:pt x="2999" y="290007"/>
                </a:lnTo>
                <a:lnTo>
                  <a:pt x="9921" y="291006"/>
                </a:lnTo>
                <a:lnTo>
                  <a:pt x="12547" y="290194"/>
                </a:lnTo>
                <a:lnTo>
                  <a:pt x="18004" y="286751"/>
                </a:lnTo>
                <a:lnTo>
                  <a:pt x="26144" y="284587"/>
                </a:lnTo>
                <a:lnTo>
                  <a:pt x="30983" y="284009"/>
                </a:lnTo>
                <a:lnTo>
                  <a:pt x="37065" y="282672"/>
                </a:lnTo>
                <a:lnTo>
                  <a:pt x="43978" y="280828"/>
                </a:lnTo>
                <a:lnTo>
                  <a:pt x="51444" y="278646"/>
                </a:lnTo>
                <a:lnTo>
                  <a:pt x="58326" y="276238"/>
                </a:lnTo>
                <a:lnTo>
                  <a:pt x="64820" y="273682"/>
                </a:lnTo>
                <a:lnTo>
                  <a:pt x="71053" y="271024"/>
                </a:lnTo>
                <a:lnTo>
                  <a:pt x="79971" y="268300"/>
                </a:lnTo>
                <a:lnTo>
                  <a:pt x="90680" y="265532"/>
                </a:lnTo>
                <a:lnTo>
                  <a:pt x="102581" y="262733"/>
                </a:lnTo>
                <a:lnTo>
                  <a:pt x="112420" y="260868"/>
                </a:lnTo>
                <a:lnTo>
                  <a:pt x="120884" y="259624"/>
                </a:lnTo>
                <a:lnTo>
                  <a:pt x="128432" y="258795"/>
                </a:lnTo>
                <a:lnTo>
                  <a:pt x="137274" y="258243"/>
                </a:lnTo>
                <a:lnTo>
                  <a:pt x="157258" y="257628"/>
                </a:lnTo>
                <a:lnTo>
                  <a:pt x="272116" y="2571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4"/>
          <p:cNvSpPr/>
          <p:nvPr/>
        </p:nvSpPr>
        <p:spPr>
          <a:xfrm>
            <a:off x="7700962" y="3497579"/>
            <a:ext cx="46739" cy="214314"/>
          </a:xfrm>
          <a:custGeom>
            <a:avLst/>
            <a:gdLst/>
            <a:ahLst/>
            <a:cxnLst/>
            <a:rect l="0" t="0" r="0" b="0"/>
            <a:pathLst>
              <a:path w="46739" h="214314">
                <a:moveTo>
                  <a:pt x="0" y="0"/>
                </a:moveTo>
                <a:lnTo>
                  <a:pt x="9102" y="13653"/>
                </a:lnTo>
                <a:lnTo>
                  <a:pt x="12736" y="18627"/>
                </a:lnTo>
                <a:lnTo>
                  <a:pt x="16110" y="22896"/>
                </a:lnTo>
                <a:lnTo>
                  <a:pt x="19312" y="26694"/>
                </a:lnTo>
                <a:lnTo>
                  <a:pt x="21448" y="31131"/>
                </a:lnTo>
                <a:lnTo>
                  <a:pt x="22871" y="35994"/>
                </a:lnTo>
                <a:lnTo>
                  <a:pt x="23819" y="41141"/>
                </a:lnTo>
                <a:lnTo>
                  <a:pt x="25405" y="46478"/>
                </a:lnTo>
                <a:lnTo>
                  <a:pt x="27415" y="51941"/>
                </a:lnTo>
                <a:lnTo>
                  <a:pt x="29706" y="57487"/>
                </a:lnTo>
                <a:lnTo>
                  <a:pt x="32186" y="62138"/>
                </a:lnTo>
                <a:lnTo>
                  <a:pt x="34793" y="66190"/>
                </a:lnTo>
                <a:lnTo>
                  <a:pt x="37483" y="69845"/>
                </a:lnTo>
                <a:lnTo>
                  <a:pt x="40229" y="78948"/>
                </a:lnTo>
                <a:lnTo>
                  <a:pt x="43011" y="91685"/>
                </a:lnTo>
                <a:lnTo>
                  <a:pt x="45819" y="106844"/>
                </a:lnTo>
                <a:lnTo>
                  <a:pt x="46738" y="119807"/>
                </a:lnTo>
                <a:lnTo>
                  <a:pt x="46399" y="131306"/>
                </a:lnTo>
                <a:lnTo>
                  <a:pt x="45220" y="141831"/>
                </a:lnTo>
                <a:lnTo>
                  <a:pt x="44434" y="150751"/>
                </a:lnTo>
                <a:lnTo>
                  <a:pt x="43910" y="158604"/>
                </a:lnTo>
                <a:lnTo>
                  <a:pt x="43562" y="165743"/>
                </a:lnTo>
                <a:lnTo>
                  <a:pt x="42376" y="171456"/>
                </a:lnTo>
                <a:lnTo>
                  <a:pt x="40633" y="176217"/>
                </a:lnTo>
                <a:lnTo>
                  <a:pt x="30992" y="195252"/>
                </a:lnTo>
                <a:lnTo>
                  <a:pt x="28281" y="199701"/>
                </a:lnTo>
                <a:lnTo>
                  <a:pt x="25522" y="203619"/>
                </a:lnTo>
                <a:lnTo>
                  <a:pt x="22730" y="207184"/>
                </a:lnTo>
                <a:lnTo>
                  <a:pt x="19916" y="209560"/>
                </a:lnTo>
                <a:lnTo>
                  <a:pt x="17087" y="211145"/>
                </a:lnTo>
                <a:lnTo>
                  <a:pt x="8572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5"/>
          <p:cNvSpPr/>
          <p:nvPr/>
        </p:nvSpPr>
        <p:spPr>
          <a:xfrm>
            <a:off x="7786687" y="3300412"/>
            <a:ext cx="205588" cy="316615"/>
          </a:xfrm>
          <a:custGeom>
            <a:avLst/>
            <a:gdLst/>
            <a:ahLst/>
            <a:cxnLst/>
            <a:rect l="0" t="0" r="0" b="0"/>
            <a:pathLst>
              <a:path w="205588" h="316615">
                <a:moveTo>
                  <a:pt x="0" y="0"/>
                </a:moveTo>
                <a:lnTo>
                  <a:pt x="66413" y="0"/>
                </a:lnTo>
                <a:lnTo>
                  <a:pt x="75708" y="953"/>
                </a:lnTo>
                <a:lnTo>
                  <a:pt x="84762" y="2540"/>
                </a:lnTo>
                <a:lnTo>
                  <a:pt x="93656" y="4551"/>
                </a:lnTo>
                <a:lnTo>
                  <a:pt x="101490" y="6844"/>
                </a:lnTo>
                <a:lnTo>
                  <a:pt x="108617" y="9325"/>
                </a:lnTo>
                <a:lnTo>
                  <a:pt x="115274" y="11932"/>
                </a:lnTo>
                <a:lnTo>
                  <a:pt x="120665" y="14622"/>
                </a:lnTo>
                <a:lnTo>
                  <a:pt x="125211" y="17368"/>
                </a:lnTo>
                <a:lnTo>
                  <a:pt x="129194" y="20151"/>
                </a:lnTo>
                <a:lnTo>
                  <a:pt x="132801" y="22006"/>
                </a:lnTo>
                <a:lnTo>
                  <a:pt x="136160" y="23244"/>
                </a:lnTo>
                <a:lnTo>
                  <a:pt x="139351" y="24068"/>
                </a:lnTo>
                <a:lnTo>
                  <a:pt x="141477" y="25571"/>
                </a:lnTo>
                <a:lnTo>
                  <a:pt x="142897" y="27525"/>
                </a:lnTo>
                <a:lnTo>
                  <a:pt x="143842" y="29780"/>
                </a:lnTo>
                <a:lnTo>
                  <a:pt x="144892" y="37366"/>
                </a:lnTo>
                <a:lnTo>
                  <a:pt x="145359" y="46134"/>
                </a:lnTo>
                <a:lnTo>
                  <a:pt x="145567" y="53207"/>
                </a:lnTo>
                <a:lnTo>
                  <a:pt x="144669" y="56426"/>
                </a:lnTo>
                <a:lnTo>
                  <a:pt x="141132" y="62543"/>
                </a:lnTo>
                <a:lnTo>
                  <a:pt x="137903" y="66461"/>
                </a:lnTo>
                <a:lnTo>
                  <a:pt x="133846" y="70977"/>
                </a:lnTo>
                <a:lnTo>
                  <a:pt x="129236" y="75893"/>
                </a:lnTo>
                <a:lnTo>
                  <a:pt x="121400" y="82981"/>
                </a:lnTo>
                <a:lnTo>
                  <a:pt x="84763" y="114111"/>
                </a:lnTo>
                <a:lnTo>
                  <a:pt x="79370" y="118937"/>
                </a:lnTo>
                <a:lnTo>
                  <a:pt x="73868" y="122153"/>
                </a:lnTo>
                <a:lnTo>
                  <a:pt x="68295" y="124298"/>
                </a:lnTo>
                <a:lnTo>
                  <a:pt x="62675" y="125728"/>
                </a:lnTo>
                <a:lnTo>
                  <a:pt x="57976" y="126681"/>
                </a:lnTo>
                <a:lnTo>
                  <a:pt x="53891" y="127317"/>
                </a:lnTo>
                <a:lnTo>
                  <a:pt x="48716" y="128023"/>
                </a:lnTo>
                <a:lnTo>
                  <a:pt x="48671" y="128211"/>
                </a:lnTo>
                <a:lnTo>
                  <a:pt x="49592" y="128337"/>
                </a:lnTo>
                <a:lnTo>
                  <a:pt x="51159" y="127468"/>
                </a:lnTo>
                <a:lnTo>
                  <a:pt x="55440" y="123963"/>
                </a:lnTo>
                <a:lnTo>
                  <a:pt x="57915" y="122647"/>
                </a:lnTo>
                <a:lnTo>
                  <a:pt x="63205" y="121185"/>
                </a:lnTo>
                <a:lnTo>
                  <a:pt x="85190" y="115811"/>
                </a:lnTo>
                <a:lnTo>
                  <a:pt x="92988" y="114355"/>
                </a:lnTo>
                <a:lnTo>
                  <a:pt x="100093" y="113384"/>
                </a:lnTo>
                <a:lnTo>
                  <a:pt x="106734" y="112737"/>
                </a:lnTo>
                <a:lnTo>
                  <a:pt x="113065" y="112306"/>
                </a:lnTo>
                <a:lnTo>
                  <a:pt x="119193" y="112018"/>
                </a:lnTo>
                <a:lnTo>
                  <a:pt x="125182" y="111826"/>
                </a:lnTo>
                <a:lnTo>
                  <a:pt x="132031" y="112651"/>
                </a:lnTo>
                <a:lnTo>
                  <a:pt x="139456" y="114153"/>
                </a:lnTo>
                <a:lnTo>
                  <a:pt x="147263" y="116107"/>
                </a:lnTo>
                <a:lnTo>
                  <a:pt x="154373" y="118362"/>
                </a:lnTo>
                <a:lnTo>
                  <a:pt x="161018" y="120818"/>
                </a:lnTo>
                <a:lnTo>
                  <a:pt x="167353" y="123408"/>
                </a:lnTo>
                <a:lnTo>
                  <a:pt x="172529" y="125135"/>
                </a:lnTo>
                <a:lnTo>
                  <a:pt x="176931" y="126286"/>
                </a:lnTo>
                <a:lnTo>
                  <a:pt x="180820" y="127053"/>
                </a:lnTo>
                <a:lnTo>
                  <a:pt x="184364" y="128517"/>
                </a:lnTo>
                <a:lnTo>
                  <a:pt x="187679" y="130446"/>
                </a:lnTo>
                <a:lnTo>
                  <a:pt x="190842" y="132684"/>
                </a:lnTo>
                <a:lnTo>
                  <a:pt x="196897" y="140251"/>
                </a:lnTo>
                <a:lnTo>
                  <a:pt x="201809" y="149011"/>
                </a:lnTo>
                <a:lnTo>
                  <a:pt x="203994" y="156080"/>
                </a:lnTo>
                <a:lnTo>
                  <a:pt x="204963" y="164936"/>
                </a:lnTo>
                <a:lnTo>
                  <a:pt x="205394" y="174270"/>
                </a:lnTo>
                <a:lnTo>
                  <a:pt x="205587" y="181594"/>
                </a:lnTo>
                <a:lnTo>
                  <a:pt x="203133" y="190563"/>
                </a:lnTo>
                <a:lnTo>
                  <a:pt x="201144" y="195622"/>
                </a:lnTo>
                <a:lnTo>
                  <a:pt x="197914" y="200900"/>
                </a:lnTo>
                <a:lnTo>
                  <a:pt x="193855" y="206323"/>
                </a:lnTo>
                <a:lnTo>
                  <a:pt x="189245" y="211844"/>
                </a:lnTo>
                <a:lnTo>
                  <a:pt x="184265" y="218382"/>
                </a:lnTo>
                <a:lnTo>
                  <a:pt x="179041" y="225598"/>
                </a:lnTo>
                <a:lnTo>
                  <a:pt x="173654" y="233266"/>
                </a:lnTo>
                <a:lnTo>
                  <a:pt x="168157" y="240283"/>
                </a:lnTo>
                <a:lnTo>
                  <a:pt x="162587" y="246866"/>
                </a:lnTo>
                <a:lnTo>
                  <a:pt x="156968" y="253160"/>
                </a:lnTo>
                <a:lnTo>
                  <a:pt x="151319" y="258308"/>
                </a:lnTo>
                <a:lnTo>
                  <a:pt x="145647" y="262693"/>
                </a:lnTo>
                <a:lnTo>
                  <a:pt x="139960" y="266569"/>
                </a:lnTo>
                <a:lnTo>
                  <a:pt x="120942" y="278495"/>
                </a:lnTo>
                <a:lnTo>
                  <a:pt x="109203" y="285676"/>
                </a:lnTo>
                <a:lnTo>
                  <a:pt x="100424" y="291416"/>
                </a:lnTo>
                <a:lnTo>
                  <a:pt x="93619" y="296195"/>
                </a:lnTo>
                <a:lnTo>
                  <a:pt x="88131" y="300333"/>
                </a:lnTo>
                <a:lnTo>
                  <a:pt x="81614" y="304045"/>
                </a:lnTo>
                <a:lnTo>
                  <a:pt x="74412" y="307472"/>
                </a:lnTo>
                <a:lnTo>
                  <a:pt x="66753" y="310709"/>
                </a:lnTo>
                <a:lnTo>
                  <a:pt x="60695" y="312867"/>
                </a:lnTo>
                <a:lnTo>
                  <a:pt x="55703" y="314305"/>
                </a:lnTo>
                <a:lnTo>
                  <a:pt x="51422" y="315264"/>
                </a:lnTo>
                <a:lnTo>
                  <a:pt x="47617" y="315904"/>
                </a:lnTo>
                <a:lnTo>
                  <a:pt x="44128" y="316330"/>
                </a:lnTo>
                <a:lnTo>
                  <a:pt x="40848" y="316614"/>
                </a:lnTo>
                <a:lnTo>
                  <a:pt x="38662" y="315851"/>
                </a:lnTo>
                <a:lnTo>
                  <a:pt x="37205" y="314390"/>
                </a:lnTo>
                <a:lnTo>
                  <a:pt x="36233" y="312463"/>
                </a:lnTo>
                <a:lnTo>
                  <a:pt x="30315" y="305201"/>
                </a:lnTo>
                <a:lnTo>
                  <a:pt x="28783" y="302527"/>
                </a:lnTo>
                <a:lnTo>
                  <a:pt x="27761" y="299793"/>
                </a:lnTo>
                <a:lnTo>
                  <a:pt x="25718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6"/>
          <p:cNvSpPr/>
          <p:nvPr/>
        </p:nvSpPr>
        <p:spPr>
          <a:xfrm>
            <a:off x="7983855" y="3240405"/>
            <a:ext cx="195060" cy="402908"/>
          </a:xfrm>
          <a:custGeom>
            <a:avLst/>
            <a:gdLst/>
            <a:ahLst/>
            <a:cxnLst/>
            <a:rect l="0" t="0" r="0" b="0"/>
            <a:pathLst>
              <a:path w="195060" h="402908">
                <a:moveTo>
                  <a:pt x="0" y="0"/>
                </a:moveTo>
                <a:lnTo>
                  <a:pt x="46006" y="0"/>
                </a:lnTo>
                <a:lnTo>
                  <a:pt x="52577" y="952"/>
                </a:lnTo>
                <a:lnTo>
                  <a:pt x="58864" y="2540"/>
                </a:lnTo>
                <a:lnTo>
                  <a:pt x="87193" y="11931"/>
                </a:lnTo>
                <a:lnTo>
                  <a:pt x="93371" y="14621"/>
                </a:lnTo>
                <a:lnTo>
                  <a:pt x="98442" y="17368"/>
                </a:lnTo>
                <a:lnTo>
                  <a:pt x="102776" y="20151"/>
                </a:lnTo>
                <a:lnTo>
                  <a:pt x="109475" y="24864"/>
                </a:lnTo>
                <a:lnTo>
                  <a:pt x="127078" y="37720"/>
                </a:lnTo>
                <a:lnTo>
                  <a:pt x="137106" y="46102"/>
                </a:lnTo>
                <a:lnTo>
                  <a:pt x="147601" y="55500"/>
                </a:lnTo>
                <a:lnTo>
                  <a:pt x="158409" y="65574"/>
                </a:lnTo>
                <a:lnTo>
                  <a:pt x="166566" y="74196"/>
                </a:lnTo>
                <a:lnTo>
                  <a:pt x="172957" y="81849"/>
                </a:lnTo>
                <a:lnTo>
                  <a:pt x="178169" y="88856"/>
                </a:lnTo>
                <a:lnTo>
                  <a:pt x="182597" y="98290"/>
                </a:lnTo>
                <a:lnTo>
                  <a:pt x="186502" y="109341"/>
                </a:lnTo>
                <a:lnTo>
                  <a:pt x="190056" y="121471"/>
                </a:lnTo>
                <a:lnTo>
                  <a:pt x="192427" y="132416"/>
                </a:lnTo>
                <a:lnTo>
                  <a:pt x="194007" y="142570"/>
                </a:lnTo>
                <a:lnTo>
                  <a:pt x="195059" y="152196"/>
                </a:lnTo>
                <a:lnTo>
                  <a:pt x="194810" y="161472"/>
                </a:lnTo>
                <a:lnTo>
                  <a:pt x="193691" y="170513"/>
                </a:lnTo>
                <a:lnTo>
                  <a:pt x="191992" y="179398"/>
                </a:lnTo>
                <a:lnTo>
                  <a:pt x="189907" y="188178"/>
                </a:lnTo>
                <a:lnTo>
                  <a:pt x="187565" y="196889"/>
                </a:lnTo>
                <a:lnTo>
                  <a:pt x="185051" y="205555"/>
                </a:lnTo>
                <a:lnTo>
                  <a:pt x="180517" y="217046"/>
                </a:lnTo>
                <a:lnTo>
                  <a:pt x="174637" y="230423"/>
                </a:lnTo>
                <a:lnTo>
                  <a:pt x="167860" y="245055"/>
                </a:lnTo>
                <a:lnTo>
                  <a:pt x="159531" y="260525"/>
                </a:lnTo>
                <a:lnTo>
                  <a:pt x="150169" y="276553"/>
                </a:lnTo>
                <a:lnTo>
                  <a:pt x="140118" y="292953"/>
                </a:lnTo>
                <a:lnTo>
                  <a:pt x="131512" y="305792"/>
                </a:lnTo>
                <a:lnTo>
                  <a:pt x="123870" y="316256"/>
                </a:lnTo>
                <a:lnTo>
                  <a:pt x="116869" y="325137"/>
                </a:lnTo>
                <a:lnTo>
                  <a:pt x="109345" y="332963"/>
                </a:lnTo>
                <a:lnTo>
                  <a:pt x="101471" y="340085"/>
                </a:lnTo>
                <a:lnTo>
                  <a:pt x="93365" y="346738"/>
                </a:lnTo>
                <a:lnTo>
                  <a:pt x="87008" y="353079"/>
                </a:lnTo>
                <a:lnTo>
                  <a:pt x="81818" y="359211"/>
                </a:lnTo>
                <a:lnTo>
                  <a:pt x="77405" y="365203"/>
                </a:lnTo>
                <a:lnTo>
                  <a:pt x="72558" y="370151"/>
                </a:lnTo>
                <a:lnTo>
                  <a:pt x="67422" y="374403"/>
                </a:lnTo>
                <a:lnTo>
                  <a:pt x="62094" y="378189"/>
                </a:lnTo>
                <a:lnTo>
                  <a:pt x="56635" y="381666"/>
                </a:lnTo>
                <a:lnTo>
                  <a:pt x="51091" y="384936"/>
                </a:lnTo>
                <a:lnTo>
                  <a:pt x="45491" y="388069"/>
                </a:lnTo>
                <a:lnTo>
                  <a:pt x="40805" y="391110"/>
                </a:lnTo>
                <a:lnTo>
                  <a:pt x="36728" y="394090"/>
                </a:lnTo>
                <a:lnTo>
                  <a:pt x="33057" y="397029"/>
                </a:lnTo>
                <a:lnTo>
                  <a:pt x="29658" y="398988"/>
                </a:lnTo>
                <a:lnTo>
                  <a:pt x="26439" y="400295"/>
                </a:lnTo>
                <a:lnTo>
                  <a:pt x="23342" y="401166"/>
                </a:lnTo>
                <a:lnTo>
                  <a:pt x="17359" y="402133"/>
                </a:lnTo>
                <a:lnTo>
                  <a:pt x="8572" y="402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67312" y="1910556"/>
            <a:ext cx="3000375" cy="3905250"/>
          </a:xfrm>
        </p:spPr>
      </p:pic>
      <p:sp>
        <p:nvSpPr>
          <p:cNvPr id="6" name="SMARTPenAnnotation274"/>
          <p:cNvSpPr/>
          <p:nvPr/>
        </p:nvSpPr>
        <p:spPr>
          <a:xfrm>
            <a:off x="1185978" y="2264331"/>
            <a:ext cx="392055" cy="794326"/>
          </a:xfrm>
          <a:custGeom>
            <a:avLst/>
            <a:gdLst/>
            <a:ahLst/>
            <a:cxnLst/>
            <a:rect l="0" t="0" r="0" b="0"/>
            <a:pathLst>
              <a:path w="392055" h="794326">
                <a:moveTo>
                  <a:pt x="17029" y="7381"/>
                </a:moveTo>
                <a:lnTo>
                  <a:pt x="12478" y="2830"/>
                </a:lnTo>
                <a:lnTo>
                  <a:pt x="10185" y="1489"/>
                </a:lnTo>
                <a:lnTo>
                  <a:pt x="5097" y="0"/>
                </a:lnTo>
                <a:lnTo>
                  <a:pt x="3359" y="555"/>
                </a:lnTo>
                <a:lnTo>
                  <a:pt x="2201" y="1878"/>
                </a:lnTo>
                <a:lnTo>
                  <a:pt x="1429" y="3712"/>
                </a:lnTo>
                <a:lnTo>
                  <a:pt x="3111" y="13371"/>
                </a:lnTo>
                <a:lnTo>
                  <a:pt x="4893" y="19947"/>
                </a:lnTo>
                <a:lnTo>
                  <a:pt x="5128" y="26236"/>
                </a:lnTo>
                <a:lnTo>
                  <a:pt x="1202" y="50017"/>
                </a:lnTo>
                <a:lnTo>
                  <a:pt x="470" y="64430"/>
                </a:lnTo>
                <a:lnTo>
                  <a:pt x="0" y="107409"/>
                </a:lnTo>
                <a:lnTo>
                  <a:pt x="888" y="125180"/>
                </a:lnTo>
                <a:lnTo>
                  <a:pt x="6743" y="147801"/>
                </a:lnTo>
                <a:lnTo>
                  <a:pt x="11822" y="167262"/>
                </a:lnTo>
                <a:lnTo>
                  <a:pt x="20037" y="190537"/>
                </a:lnTo>
                <a:lnTo>
                  <a:pt x="28504" y="209499"/>
                </a:lnTo>
                <a:lnTo>
                  <a:pt x="36734" y="221354"/>
                </a:lnTo>
                <a:lnTo>
                  <a:pt x="47694" y="233925"/>
                </a:lnTo>
                <a:lnTo>
                  <a:pt x="62090" y="249037"/>
                </a:lnTo>
                <a:lnTo>
                  <a:pt x="69930" y="255163"/>
                </a:lnTo>
                <a:lnTo>
                  <a:pt x="78014" y="260199"/>
                </a:lnTo>
                <a:lnTo>
                  <a:pt x="106969" y="275126"/>
                </a:lnTo>
                <a:lnTo>
                  <a:pt x="116692" y="278779"/>
                </a:lnTo>
                <a:lnTo>
                  <a:pt x="120619" y="279753"/>
                </a:lnTo>
                <a:lnTo>
                  <a:pt x="124189" y="279450"/>
                </a:lnTo>
                <a:lnTo>
                  <a:pt x="127521" y="278295"/>
                </a:lnTo>
                <a:lnTo>
                  <a:pt x="139302" y="272119"/>
                </a:lnTo>
                <a:lnTo>
                  <a:pt x="160350" y="261499"/>
                </a:lnTo>
                <a:lnTo>
                  <a:pt x="168992" y="255895"/>
                </a:lnTo>
                <a:lnTo>
                  <a:pt x="176961" y="249277"/>
                </a:lnTo>
                <a:lnTo>
                  <a:pt x="186852" y="239985"/>
                </a:lnTo>
                <a:lnTo>
                  <a:pt x="198580" y="224044"/>
                </a:lnTo>
                <a:lnTo>
                  <a:pt x="207573" y="212896"/>
                </a:lnTo>
                <a:lnTo>
                  <a:pt x="212639" y="207256"/>
                </a:lnTo>
                <a:lnTo>
                  <a:pt x="220807" y="193369"/>
                </a:lnTo>
                <a:lnTo>
                  <a:pt x="228564" y="175768"/>
                </a:lnTo>
                <a:lnTo>
                  <a:pt x="242689" y="141940"/>
                </a:lnTo>
                <a:lnTo>
                  <a:pt x="252378" y="118582"/>
                </a:lnTo>
                <a:lnTo>
                  <a:pt x="255672" y="99596"/>
                </a:lnTo>
                <a:lnTo>
                  <a:pt x="256648" y="80001"/>
                </a:lnTo>
                <a:lnTo>
                  <a:pt x="256876" y="61247"/>
                </a:lnTo>
                <a:lnTo>
                  <a:pt x="254438" y="47831"/>
                </a:lnTo>
                <a:lnTo>
                  <a:pt x="251131" y="38694"/>
                </a:lnTo>
                <a:lnTo>
                  <a:pt x="249662" y="31458"/>
                </a:lnTo>
                <a:lnTo>
                  <a:pt x="247365" y="28195"/>
                </a:lnTo>
                <a:lnTo>
                  <a:pt x="237889" y="20004"/>
                </a:lnTo>
                <a:lnTo>
                  <a:pt x="237611" y="18654"/>
                </a:lnTo>
                <a:lnTo>
                  <a:pt x="238379" y="17754"/>
                </a:lnTo>
                <a:lnTo>
                  <a:pt x="238891" y="18106"/>
                </a:lnTo>
                <a:lnTo>
                  <a:pt x="239232" y="19293"/>
                </a:lnTo>
                <a:lnTo>
                  <a:pt x="240777" y="31634"/>
                </a:lnTo>
                <a:lnTo>
                  <a:pt x="246681" y="48543"/>
                </a:lnTo>
                <a:lnTo>
                  <a:pt x="248637" y="56155"/>
                </a:lnTo>
                <a:lnTo>
                  <a:pt x="257653" y="76564"/>
                </a:lnTo>
                <a:lnTo>
                  <a:pt x="265807" y="95825"/>
                </a:lnTo>
                <a:lnTo>
                  <a:pt x="274256" y="119629"/>
                </a:lnTo>
                <a:lnTo>
                  <a:pt x="281847" y="138232"/>
                </a:lnTo>
                <a:lnTo>
                  <a:pt x="287872" y="149860"/>
                </a:lnTo>
                <a:lnTo>
                  <a:pt x="294746" y="162374"/>
                </a:lnTo>
                <a:lnTo>
                  <a:pt x="301234" y="177385"/>
                </a:lnTo>
                <a:lnTo>
                  <a:pt x="307464" y="194060"/>
                </a:lnTo>
                <a:lnTo>
                  <a:pt x="313522" y="211843"/>
                </a:lnTo>
                <a:lnTo>
                  <a:pt x="319466" y="226557"/>
                </a:lnTo>
                <a:lnTo>
                  <a:pt x="331150" y="250525"/>
                </a:lnTo>
                <a:lnTo>
                  <a:pt x="340153" y="273243"/>
                </a:lnTo>
                <a:lnTo>
                  <a:pt x="348282" y="296039"/>
                </a:lnTo>
                <a:lnTo>
                  <a:pt x="358245" y="318871"/>
                </a:lnTo>
                <a:lnTo>
                  <a:pt x="363569" y="334103"/>
                </a:lnTo>
                <a:lnTo>
                  <a:pt x="369023" y="351878"/>
                </a:lnTo>
                <a:lnTo>
                  <a:pt x="374564" y="371349"/>
                </a:lnTo>
                <a:lnTo>
                  <a:pt x="379211" y="390996"/>
                </a:lnTo>
                <a:lnTo>
                  <a:pt x="383261" y="410762"/>
                </a:lnTo>
                <a:lnTo>
                  <a:pt x="386914" y="430607"/>
                </a:lnTo>
                <a:lnTo>
                  <a:pt x="389349" y="451457"/>
                </a:lnTo>
                <a:lnTo>
                  <a:pt x="390972" y="472976"/>
                </a:lnTo>
                <a:lnTo>
                  <a:pt x="392054" y="494943"/>
                </a:lnTo>
                <a:lnTo>
                  <a:pt x="391823" y="512445"/>
                </a:lnTo>
                <a:lnTo>
                  <a:pt x="390717" y="526970"/>
                </a:lnTo>
                <a:lnTo>
                  <a:pt x="386948" y="551682"/>
                </a:lnTo>
                <a:lnTo>
                  <a:pt x="382097" y="575365"/>
                </a:lnTo>
                <a:lnTo>
                  <a:pt x="374227" y="596051"/>
                </a:lnTo>
                <a:lnTo>
                  <a:pt x="364378" y="614770"/>
                </a:lnTo>
                <a:lnTo>
                  <a:pt x="353652" y="632614"/>
                </a:lnTo>
                <a:lnTo>
                  <a:pt x="342534" y="647530"/>
                </a:lnTo>
                <a:lnTo>
                  <a:pt x="331243" y="661462"/>
                </a:lnTo>
                <a:lnTo>
                  <a:pt x="319875" y="677178"/>
                </a:lnTo>
                <a:lnTo>
                  <a:pt x="313224" y="684418"/>
                </a:lnTo>
                <a:lnTo>
                  <a:pt x="305932" y="691149"/>
                </a:lnTo>
                <a:lnTo>
                  <a:pt x="298213" y="697541"/>
                </a:lnTo>
                <a:lnTo>
                  <a:pt x="288305" y="704660"/>
                </a:lnTo>
                <a:lnTo>
                  <a:pt x="276937" y="712264"/>
                </a:lnTo>
                <a:lnTo>
                  <a:pt x="264596" y="720190"/>
                </a:lnTo>
                <a:lnTo>
                  <a:pt x="254464" y="726427"/>
                </a:lnTo>
                <a:lnTo>
                  <a:pt x="245804" y="731538"/>
                </a:lnTo>
                <a:lnTo>
                  <a:pt x="238126" y="735897"/>
                </a:lnTo>
                <a:lnTo>
                  <a:pt x="230149" y="739756"/>
                </a:lnTo>
                <a:lnTo>
                  <a:pt x="221974" y="743281"/>
                </a:lnTo>
                <a:lnTo>
                  <a:pt x="213667" y="746584"/>
                </a:lnTo>
                <a:lnTo>
                  <a:pt x="205271" y="750690"/>
                </a:lnTo>
                <a:lnTo>
                  <a:pt x="196816" y="755333"/>
                </a:lnTo>
                <a:lnTo>
                  <a:pt x="188322" y="760333"/>
                </a:lnTo>
                <a:lnTo>
                  <a:pt x="179802" y="764619"/>
                </a:lnTo>
                <a:lnTo>
                  <a:pt x="171264" y="768429"/>
                </a:lnTo>
                <a:lnTo>
                  <a:pt x="162715" y="771921"/>
                </a:lnTo>
                <a:lnTo>
                  <a:pt x="155110" y="775202"/>
                </a:lnTo>
                <a:lnTo>
                  <a:pt x="141581" y="781387"/>
                </a:lnTo>
                <a:lnTo>
                  <a:pt x="134354" y="784370"/>
                </a:lnTo>
                <a:lnTo>
                  <a:pt x="126678" y="787311"/>
                </a:lnTo>
                <a:lnTo>
                  <a:pt x="118703" y="790225"/>
                </a:lnTo>
                <a:lnTo>
                  <a:pt x="111482" y="792167"/>
                </a:lnTo>
                <a:lnTo>
                  <a:pt x="104763" y="793462"/>
                </a:lnTo>
                <a:lnTo>
                  <a:pt x="98378" y="794325"/>
                </a:lnTo>
                <a:lnTo>
                  <a:pt x="93169" y="793948"/>
                </a:lnTo>
                <a:lnTo>
                  <a:pt x="88744" y="792744"/>
                </a:lnTo>
                <a:lnTo>
                  <a:pt x="79349" y="788519"/>
                </a:lnTo>
                <a:lnTo>
                  <a:pt x="68464" y="7874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75"/>
          <p:cNvSpPr/>
          <p:nvPr/>
        </p:nvSpPr>
        <p:spPr>
          <a:xfrm>
            <a:off x="1845944" y="2331720"/>
            <a:ext cx="411482" cy="33938"/>
          </a:xfrm>
          <a:custGeom>
            <a:avLst/>
            <a:gdLst/>
            <a:ahLst/>
            <a:cxnLst/>
            <a:rect l="0" t="0" r="0" b="0"/>
            <a:pathLst>
              <a:path w="411482" h="33938">
                <a:moveTo>
                  <a:pt x="0" y="25717"/>
                </a:moveTo>
                <a:lnTo>
                  <a:pt x="9102" y="30268"/>
                </a:lnTo>
                <a:lnTo>
                  <a:pt x="12736" y="31609"/>
                </a:lnTo>
                <a:lnTo>
                  <a:pt x="16111" y="32502"/>
                </a:lnTo>
                <a:lnTo>
                  <a:pt x="23353" y="33495"/>
                </a:lnTo>
                <a:lnTo>
                  <a:pt x="32922" y="33937"/>
                </a:lnTo>
                <a:lnTo>
                  <a:pt x="39093" y="33102"/>
                </a:lnTo>
                <a:lnTo>
                  <a:pt x="46065" y="31593"/>
                </a:lnTo>
                <a:lnTo>
                  <a:pt x="53570" y="29634"/>
                </a:lnTo>
                <a:lnTo>
                  <a:pt x="60478" y="28328"/>
                </a:lnTo>
                <a:lnTo>
                  <a:pt x="66989" y="27458"/>
                </a:lnTo>
                <a:lnTo>
                  <a:pt x="73234" y="26878"/>
                </a:lnTo>
                <a:lnTo>
                  <a:pt x="80256" y="26491"/>
                </a:lnTo>
                <a:lnTo>
                  <a:pt x="95677" y="26061"/>
                </a:lnTo>
                <a:lnTo>
                  <a:pt x="104742" y="24994"/>
                </a:lnTo>
                <a:lnTo>
                  <a:pt x="114596" y="23330"/>
                </a:lnTo>
                <a:lnTo>
                  <a:pt x="124975" y="21268"/>
                </a:lnTo>
                <a:lnTo>
                  <a:pt x="154287" y="16437"/>
                </a:lnTo>
                <a:lnTo>
                  <a:pt x="171438" y="13816"/>
                </a:lnTo>
                <a:lnTo>
                  <a:pt x="190492" y="12068"/>
                </a:lnTo>
                <a:lnTo>
                  <a:pt x="210815" y="10902"/>
                </a:lnTo>
                <a:lnTo>
                  <a:pt x="231984" y="10126"/>
                </a:lnTo>
                <a:lnTo>
                  <a:pt x="251811" y="8655"/>
                </a:lnTo>
                <a:lnTo>
                  <a:pt x="270744" y="6723"/>
                </a:lnTo>
                <a:lnTo>
                  <a:pt x="289081" y="4482"/>
                </a:lnTo>
                <a:lnTo>
                  <a:pt x="307973" y="3940"/>
                </a:lnTo>
                <a:lnTo>
                  <a:pt x="327236" y="4532"/>
                </a:lnTo>
                <a:lnTo>
                  <a:pt x="370962" y="7375"/>
                </a:lnTo>
                <a:lnTo>
                  <a:pt x="378753" y="7774"/>
                </a:lnTo>
                <a:lnTo>
                  <a:pt x="384900" y="7087"/>
                </a:lnTo>
                <a:lnTo>
                  <a:pt x="389950" y="5677"/>
                </a:lnTo>
                <a:lnTo>
                  <a:pt x="394269" y="3785"/>
                </a:lnTo>
                <a:lnTo>
                  <a:pt x="398101" y="2523"/>
                </a:lnTo>
                <a:lnTo>
                  <a:pt x="401608" y="1682"/>
                </a:lnTo>
                <a:lnTo>
                  <a:pt x="41148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6"/>
          <p:cNvSpPr/>
          <p:nvPr/>
        </p:nvSpPr>
        <p:spPr>
          <a:xfrm>
            <a:off x="1875295" y="2451735"/>
            <a:ext cx="485000" cy="58371"/>
          </a:xfrm>
          <a:custGeom>
            <a:avLst/>
            <a:gdLst/>
            <a:ahLst/>
            <a:cxnLst/>
            <a:rect l="0" t="0" r="0" b="0"/>
            <a:pathLst>
              <a:path w="485000" h="58371">
                <a:moveTo>
                  <a:pt x="4939" y="17145"/>
                </a:moveTo>
                <a:lnTo>
                  <a:pt x="389" y="30797"/>
                </a:lnTo>
                <a:lnTo>
                  <a:pt x="0" y="34819"/>
                </a:lnTo>
                <a:lnTo>
                  <a:pt x="694" y="37500"/>
                </a:lnTo>
                <a:lnTo>
                  <a:pt x="2109" y="39287"/>
                </a:lnTo>
                <a:lnTo>
                  <a:pt x="4005" y="41431"/>
                </a:lnTo>
                <a:lnTo>
                  <a:pt x="8652" y="46353"/>
                </a:lnTo>
                <a:lnTo>
                  <a:pt x="16623" y="54480"/>
                </a:lnTo>
                <a:lnTo>
                  <a:pt x="20348" y="56322"/>
                </a:lnTo>
                <a:lnTo>
                  <a:pt x="24737" y="57550"/>
                </a:lnTo>
                <a:lnTo>
                  <a:pt x="29568" y="58370"/>
                </a:lnTo>
                <a:lnTo>
                  <a:pt x="40015" y="56739"/>
                </a:lnTo>
                <a:lnTo>
                  <a:pt x="45468" y="54971"/>
                </a:lnTo>
                <a:lnTo>
                  <a:pt x="51961" y="53792"/>
                </a:lnTo>
                <a:lnTo>
                  <a:pt x="66795" y="52482"/>
                </a:lnTo>
                <a:lnTo>
                  <a:pt x="74752" y="52133"/>
                </a:lnTo>
                <a:lnTo>
                  <a:pt x="91212" y="51745"/>
                </a:lnTo>
                <a:lnTo>
                  <a:pt x="100555" y="50689"/>
                </a:lnTo>
                <a:lnTo>
                  <a:pt x="110593" y="49033"/>
                </a:lnTo>
                <a:lnTo>
                  <a:pt x="121095" y="46976"/>
                </a:lnTo>
                <a:lnTo>
                  <a:pt x="130954" y="45605"/>
                </a:lnTo>
                <a:lnTo>
                  <a:pt x="140384" y="44690"/>
                </a:lnTo>
                <a:lnTo>
                  <a:pt x="149528" y="44081"/>
                </a:lnTo>
                <a:lnTo>
                  <a:pt x="159435" y="42722"/>
                </a:lnTo>
                <a:lnTo>
                  <a:pt x="169849" y="40864"/>
                </a:lnTo>
                <a:lnTo>
                  <a:pt x="180601" y="38672"/>
                </a:lnTo>
                <a:lnTo>
                  <a:pt x="191580" y="37211"/>
                </a:lnTo>
                <a:lnTo>
                  <a:pt x="202709" y="36237"/>
                </a:lnTo>
                <a:lnTo>
                  <a:pt x="213938" y="35588"/>
                </a:lnTo>
                <a:lnTo>
                  <a:pt x="236575" y="34867"/>
                </a:lnTo>
                <a:lnTo>
                  <a:pt x="247946" y="34674"/>
                </a:lnTo>
                <a:lnTo>
                  <a:pt x="258384" y="33594"/>
                </a:lnTo>
                <a:lnTo>
                  <a:pt x="268200" y="31921"/>
                </a:lnTo>
                <a:lnTo>
                  <a:pt x="277601" y="29853"/>
                </a:lnTo>
                <a:lnTo>
                  <a:pt x="287679" y="28474"/>
                </a:lnTo>
                <a:lnTo>
                  <a:pt x="298207" y="27555"/>
                </a:lnTo>
                <a:lnTo>
                  <a:pt x="309037" y="26942"/>
                </a:lnTo>
                <a:lnTo>
                  <a:pt x="319113" y="25582"/>
                </a:lnTo>
                <a:lnTo>
                  <a:pt x="328689" y="23722"/>
                </a:lnTo>
                <a:lnTo>
                  <a:pt x="337930" y="21529"/>
                </a:lnTo>
                <a:lnTo>
                  <a:pt x="346948" y="20068"/>
                </a:lnTo>
                <a:lnTo>
                  <a:pt x="355818" y="19093"/>
                </a:lnTo>
                <a:lnTo>
                  <a:pt x="364588" y="18444"/>
                </a:lnTo>
                <a:lnTo>
                  <a:pt x="379960" y="16106"/>
                </a:lnTo>
                <a:lnTo>
                  <a:pt x="438531" y="5618"/>
                </a:lnTo>
                <a:lnTo>
                  <a:pt x="450211" y="3746"/>
                </a:lnTo>
                <a:lnTo>
                  <a:pt x="48499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7"/>
          <p:cNvSpPr/>
          <p:nvPr/>
        </p:nvSpPr>
        <p:spPr>
          <a:xfrm>
            <a:off x="2566034" y="2125980"/>
            <a:ext cx="94299" cy="351473"/>
          </a:xfrm>
          <a:custGeom>
            <a:avLst/>
            <a:gdLst/>
            <a:ahLst/>
            <a:cxnLst/>
            <a:rect l="0" t="0" r="0" b="0"/>
            <a:pathLst>
              <a:path w="94299" h="351473">
                <a:moveTo>
                  <a:pt x="0" y="0"/>
                </a:moveTo>
                <a:lnTo>
                  <a:pt x="0" y="4551"/>
                </a:lnTo>
                <a:lnTo>
                  <a:pt x="953" y="6843"/>
                </a:lnTo>
                <a:lnTo>
                  <a:pt x="2541" y="9325"/>
                </a:lnTo>
                <a:lnTo>
                  <a:pt x="4551" y="11931"/>
                </a:lnTo>
                <a:lnTo>
                  <a:pt x="6845" y="18432"/>
                </a:lnTo>
                <a:lnTo>
                  <a:pt x="9326" y="27528"/>
                </a:lnTo>
                <a:lnTo>
                  <a:pt x="11932" y="38354"/>
                </a:lnTo>
                <a:lnTo>
                  <a:pt x="14623" y="48429"/>
                </a:lnTo>
                <a:lnTo>
                  <a:pt x="20152" y="67244"/>
                </a:lnTo>
                <a:lnTo>
                  <a:pt x="22007" y="76261"/>
                </a:lnTo>
                <a:lnTo>
                  <a:pt x="23244" y="85131"/>
                </a:lnTo>
                <a:lnTo>
                  <a:pt x="24069" y="93901"/>
                </a:lnTo>
                <a:lnTo>
                  <a:pt x="25571" y="101653"/>
                </a:lnTo>
                <a:lnTo>
                  <a:pt x="27525" y="108726"/>
                </a:lnTo>
                <a:lnTo>
                  <a:pt x="29780" y="115347"/>
                </a:lnTo>
                <a:lnTo>
                  <a:pt x="32236" y="121665"/>
                </a:lnTo>
                <a:lnTo>
                  <a:pt x="34826" y="127782"/>
                </a:lnTo>
                <a:lnTo>
                  <a:pt x="37505" y="133766"/>
                </a:lnTo>
                <a:lnTo>
                  <a:pt x="39291" y="139660"/>
                </a:lnTo>
                <a:lnTo>
                  <a:pt x="40482" y="145494"/>
                </a:lnTo>
                <a:lnTo>
                  <a:pt x="41276" y="151288"/>
                </a:lnTo>
                <a:lnTo>
                  <a:pt x="43709" y="159913"/>
                </a:lnTo>
                <a:lnTo>
                  <a:pt x="47237" y="170426"/>
                </a:lnTo>
                <a:lnTo>
                  <a:pt x="51494" y="182197"/>
                </a:lnTo>
                <a:lnTo>
                  <a:pt x="55285" y="191950"/>
                </a:lnTo>
                <a:lnTo>
                  <a:pt x="58764" y="200356"/>
                </a:lnTo>
                <a:lnTo>
                  <a:pt x="62036" y="207866"/>
                </a:lnTo>
                <a:lnTo>
                  <a:pt x="65170" y="216682"/>
                </a:lnTo>
                <a:lnTo>
                  <a:pt x="68212" y="226370"/>
                </a:lnTo>
                <a:lnTo>
                  <a:pt x="71192" y="236638"/>
                </a:lnTo>
                <a:lnTo>
                  <a:pt x="73179" y="247293"/>
                </a:lnTo>
                <a:lnTo>
                  <a:pt x="74504" y="258207"/>
                </a:lnTo>
                <a:lnTo>
                  <a:pt x="75387" y="269293"/>
                </a:lnTo>
                <a:lnTo>
                  <a:pt x="76928" y="278589"/>
                </a:lnTo>
                <a:lnTo>
                  <a:pt x="78908" y="286690"/>
                </a:lnTo>
                <a:lnTo>
                  <a:pt x="81180" y="293997"/>
                </a:lnTo>
                <a:lnTo>
                  <a:pt x="83706" y="304655"/>
                </a:lnTo>
                <a:lnTo>
                  <a:pt x="84828" y="312567"/>
                </a:lnTo>
                <a:lnTo>
                  <a:pt x="85459" y="322376"/>
                </a:lnTo>
                <a:lnTo>
                  <a:pt x="85647" y="331315"/>
                </a:lnTo>
                <a:lnTo>
                  <a:pt x="85690" y="337116"/>
                </a:lnTo>
                <a:lnTo>
                  <a:pt x="86655" y="339996"/>
                </a:lnTo>
                <a:lnTo>
                  <a:pt x="88250" y="342869"/>
                </a:lnTo>
                <a:lnTo>
                  <a:pt x="94298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8"/>
          <p:cNvSpPr/>
          <p:nvPr/>
        </p:nvSpPr>
        <p:spPr>
          <a:xfrm>
            <a:off x="2754629" y="2160270"/>
            <a:ext cx="107810" cy="642938"/>
          </a:xfrm>
          <a:custGeom>
            <a:avLst/>
            <a:gdLst/>
            <a:ahLst/>
            <a:cxnLst/>
            <a:rect l="0" t="0" r="0" b="0"/>
            <a:pathLst>
              <a:path w="107810" h="642938">
                <a:moveTo>
                  <a:pt x="102871" y="0"/>
                </a:moveTo>
                <a:lnTo>
                  <a:pt x="107421" y="13652"/>
                </a:lnTo>
                <a:lnTo>
                  <a:pt x="107809" y="19579"/>
                </a:lnTo>
                <a:lnTo>
                  <a:pt x="104128" y="42778"/>
                </a:lnTo>
                <a:lnTo>
                  <a:pt x="103243" y="62522"/>
                </a:lnTo>
                <a:lnTo>
                  <a:pt x="103119" y="70257"/>
                </a:lnTo>
                <a:lnTo>
                  <a:pt x="101131" y="81128"/>
                </a:lnTo>
                <a:lnTo>
                  <a:pt x="97901" y="94090"/>
                </a:lnTo>
                <a:lnTo>
                  <a:pt x="93843" y="108446"/>
                </a:lnTo>
                <a:lnTo>
                  <a:pt x="90184" y="123733"/>
                </a:lnTo>
                <a:lnTo>
                  <a:pt x="86793" y="139638"/>
                </a:lnTo>
                <a:lnTo>
                  <a:pt x="83580" y="155957"/>
                </a:lnTo>
                <a:lnTo>
                  <a:pt x="79533" y="170646"/>
                </a:lnTo>
                <a:lnTo>
                  <a:pt x="74929" y="184249"/>
                </a:lnTo>
                <a:lnTo>
                  <a:pt x="69955" y="197127"/>
                </a:lnTo>
                <a:lnTo>
                  <a:pt x="66640" y="209523"/>
                </a:lnTo>
                <a:lnTo>
                  <a:pt x="64429" y="221597"/>
                </a:lnTo>
                <a:lnTo>
                  <a:pt x="62955" y="233456"/>
                </a:lnTo>
                <a:lnTo>
                  <a:pt x="61973" y="244220"/>
                </a:lnTo>
                <a:lnTo>
                  <a:pt x="60881" y="263799"/>
                </a:lnTo>
                <a:lnTo>
                  <a:pt x="59638" y="273974"/>
                </a:lnTo>
                <a:lnTo>
                  <a:pt x="57856" y="284566"/>
                </a:lnTo>
                <a:lnTo>
                  <a:pt x="55716" y="295438"/>
                </a:lnTo>
                <a:lnTo>
                  <a:pt x="50798" y="317678"/>
                </a:lnTo>
                <a:lnTo>
                  <a:pt x="48153" y="328943"/>
                </a:lnTo>
                <a:lnTo>
                  <a:pt x="45437" y="343120"/>
                </a:lnTo>
                <a:lnTo>
                  <a:pt x="37064" y="392072"/>
                </a:lnTo>
                <a:lnTo>
                  <a:pt x="31396" y="419364"/>
                </a:lnTo>
                <a:lnTo>
                  <a:pt x="22849" y="456149"/>
                </a:lnTo>
                <a:lnTo>
                  <a:pt x="20948" y="466977"/>
                </a:lnTo>
                <a:lnTo>
                  <a:pt x="17320" y="498726"/>
                </a:lnTo>
                <a:lnTo>
                  <a:pt x="13095" y="527408"/>
                </a:lnTo>
                <a:lnTo>
                  <a:pt x="11588" y="541153"/>
                </a:lnTo>
                <a:lnTo>
                  <a:pt x="10583" y="554126"/>
                </a:lnTo>
                <a:lnTo>
                  <a:pt x="9913" y="566585"/>
                </a:lnTo>
                <a:lnTo>
                  <a:pt x="6629" y="585508"/>
                </a:lnTo>
                <a:lnTo>
                  <a:pt x="4419" y="593221"/>
                </a:lnTo>
                <a:lnTo>
                  <a:pt x="1964" y="606871"/>
                </a:lnTo>
                <a:lnTo>
                  <a:pt x="0" y="6429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9"/>
          <p:cNvSpPr/>
          <p:nvPr/>
        </p:nvSpPr>
        <p:spPr>
          <a:xfrm>
            <a:off x="2857500" y="2539507"/>
            <a:ext cx="497205" cy="237942"/>
          </a:xfrm>
          <a:custGeom>
            <a:avLst/>
            <a:gdLst/>
            <a:ahLst/>
            <a:cxnLst/>
            <a:rect l="0" t="0" r="0" b="0"/>
            <a:pathLst>
              <a:path w="497205" h="237942">
                <a:moveTo>
                  <a:pt x="0" y="66532"/>
                </a:moveTo>
                <a:lnTo>
                  <a:pt x="4550" y="57431"/>
                </a:lnTo>
                <a:lnTo>
                  <a:pt x="7796" y="53797"/>
                </a:lnTo>
                <a:lnTo>
                  <a:pt x="16482" y="47220"/>
                </a:lnTo>
                <a:lnTo>
                  <a:pt x="26692" y="41122"/>
                </a:lnTo>
                <a:lnTo>
                  <a:pt x="36628" y="35237"/>
                </a:lnTo>
                <a:lnTo>
                  <a:pt x="44219" y="29446"/>
                </a:lnTo>
                <a:lnTo>
                  <a:pt x="53292" y="25615"/>
                </a:lnTo>
                <a:lnTo>
                  <a:pt x="66007" y="21157"/>
                </a:lnTo>
                <a:lnTo>
                  <a:pt x="116120" y="4865"/>
                </a:lnTo>
                <a:lnTo>
                  <a:pt x="125038" y="2561"/>
                </a:lnTo>
                <a:lnTo>
                  <a:pt x="140027" y="0"/>
                </a:lnTo>
                <a:lnTo>
                  <a:pt x="153039" y="1403"/>
                </a:lnTo>
                <a:lnTo>
                  <a:pt x="166125" y="4248"/>
                </a:lnTo>
                <a:lnTo>
                  <a:pt x="181465" y="5513"/>
                </a:lnTo>
                <a:lnTo>
                  <a:pt x="195268" y="8615"/>
                </a:lnTo>
                <a:lnTo>
                  <a:pt x="201616" y="10776"/>
                </a:lnTo>
                <a:lnTo>
                  <a:pt x="205848" y="13169"/>
                </a:lnTo>
                <a:lnTo>
                  <a:pt x="208670" y="15717"/>
                </a:lnTo>
                <a:lnTo>
                  <a:pt x="212757" y="21088"/>
                </a:lnTo>
                <a:lnTo>
                  <a:pt x="217748" y="26650"/>
                </a:lnTo>
                <a:lnTo>
                  <a:pt x="220413" y="31372"/>
                </a:lnTo>
                <a:lnTo>
                  <a:pt x="223142" y="37377"/>
                </a:lnTo>
                <a:lnTo>
                  <a:pt x="225913" y="44238"/>
                </a:lnTo>
                <a:lnTo>
                  <a:pt x="226809" y="52622"/>
                </a:lnTo>
                <a:lnTo>
                  <a:pt x="226453" y="62021"/>
                </a:lnTo>
                <a:lnTo>
                  <a:pt x="225263" y="72098"/>
                </a:lnTo>
                <a:lnTo>
                  <a:pt x="223518" y="80720"/>
                </a:lnTo>
                <a:lnTo>
                  <a:pt x="221402" y="88374"/>
                </a:lnTo>
                <a:lnTo>
                  <a:pt x="219038" y="95381"/>
                </a:lnTo>
                <a:lnTo>
                  <a:pt x="216511" y="101957"/>
                </a:lnTo>
                <a:lnTo>
                  <a:pt x="213873" y="108247"/>
                </a:lnTo>
                <a:lnTo>
                  <a:pt x="211161" y="114344"/>
                </a:lnTo>
                <a:lnTo>
                  <a:pt x="207449" y="120315"/>
                </a:lnTo>
                <a:lnTo>
                  <a:pt x="203069" y="126200"/>
                </a:lnTo>
                <a:lnTo>
                  <a:pt x="198245" y="132028"/>
                </a:lnTo>
                <a:lnTo>
                  <a:pt x="194075" y="137819"/>
                </a:lnTo>
                <a:lnTo>
                  <a:pt x="190343" y="143584"/>
                </a:lnTo>
                <a:lnTo>
                  <a:pt x="186903" y="149333"/>
                </a:lnTo>
                <a:lnTo>
                  <a:pt x="182704" y="154118"/>
                </a:lnTo>
                <a:lnTo>
                  <a:pt x="178000" y="158260"/>
                </a:lnTo>
                <a:lnTo>
                  <a:pt x="172959" y="161974"/>
                </a:lnTo>
                <a:lnTo>
                  <a:pt x="168646" y="166355"/>
                </a:lnTo>
                <a:lnTo>
                  <a:pt x="164818" y="171181"/>
                </a:lnTo>
                <a:lnTo>
                  <a:pt x="161313" y="176303"/>
                </a:lnTo>
                <a:lnTo>
                  <a:pt x="157072" y="181623"/>
                </a:lnTo>
                <a:lnTo>
                  <a:pt x="152339" y="187075"/>
                </a:lnTo>
                <a:lnTo>
                  <a:pt x="147279" y="192614"/>
                </a:lnTo>
                <a:lnTo>
                  <a:pt x="134037" y="206389"/>
                </a:lnTo>
                <a:lnTo>
                  <a:pt x="115905" y="224863"/>
                </a:lnTo>
                <a:lnTo>
                  <a:pt x="114418" y="227331"/>
                </a:lnTo>
                <a:lnTo>
                  <a:pt x="112324" y="234403"/>
                </a:lnTo>
                <a:lnTo>
                  <a:pt x="111834" y="236392"/>
                </a:lnTo>
                <a:lnTo>
                  <a:pt x="112656" y="236922"/>
                </a:lnTo>
                <a:lnTo>
                  <a:pt x="116109" y="237511"/>
                </a:lnTo>
                <a:lnTo>
                  <a:pt x="131365" y="237921"/>
                </a:lnTo>
                <a:lnTo>
                  <a:pt x="136154" y="237941"/>
                </a:lnTo>
                <a:lnTo>
                  <a:pt x="149095" y="235424"/>
                </a:lnTo>
                <a:lnTo>
                  <a:pt x="156547" y="233420"/>
                </a:lnTo>
                <a:lnTo>
                  <a:pt x="168182" y="231130"/>
                </a:lnTo>
                <a:lnTo>
                  <a:pt x="198890" y="226047"/>
                </a:lnTo>
                <a:lnTo>
                  <a:pt x="258214" y="217830"/>
                </a:lnTo>
                <a:lnTo>
                  <a:pt x="324052" y="209363"/>
                </a:lnTo>
                <a:lnTo>
                  <a:pt x="340812" y="207473"/>
                </a:lnTo>
                <a:lnTo>
                  <a:pt x="353890" y="206213"/>
                </a:lnTo>
                <a:lnTo>
                  <a:pt x="364514" y="205373"/>
                </a:lnTo>
                <a:lnTo>
                  <a:pt x="381122" y="204813"/>
                </a:lnTo>
                <a:lnTo>
                  <a:pt x="424975" y="204190"/>
                </a:lnTo>
                <a:lnTo>
                  <a:pt x="441431" y="204977"/>
                </a:lnTo>
                <a:lnTo>
                  <a:pt x="453355" y="206454"/>
                </a:lnTo>
                <a:lnTo>
                  <a:pt x="462257" y="208391"/>
                </a:lnTo>
                <a:lnTo>
                  <a:pt x="477227" y="210543"/>
                </a:lnTo>
                <a:lnTo>
                  <a:pt x="497204" y="2122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0"/>
          <p:cNvSpPr/>
          <p:nvPr/>
        </p:nvSpPr>
        <p:spPr>
          <a:xfrm>
            <a:off x="3388995" y="2486025"/>
            <a:ext cx="317183" cy="248603"/>
          </a:xfrm>
          <a:custGeom>
            <a:avLst/>
            <a:gdLst/>
            <a:ahLst/>
            <a:cxnLst/>
            <a:rect l="0" t="0" r="0" b="0"/>
            <a:pathLst>
              <a:path w="317183" h="248603">
                <a:moveTo>
                  <a:pt x="0" y="0"/>
                </a:moveTo>
                <a:lnTo>
                  <a:pt x="108275" y="108275"/>
                </a:lnTo>
                <a:lnTo>
                  <a:pt x="117903" y="116951"/>
                </a:lnTo>
                <a:lnTo>
                  <a:pt x="154949" y="149058"/>
                </a:lnTo>
                <a:lnTo>
                  <a:pt x="172371" y="164990"/>
                </a:lnTo>
                <a:lnTo>
                  <a:pt x="179684" y="170953"/>
                </a:lnTo>
                <a:lnTo>
                  <a:pt x="186464" y="175881"/>
                </a:lnTo>
                <a:lnTo>
                  <a:pt x="192889" y="180119"/>
                </a:lnTo>
                <a:lnTo>
                  <a:pt x="199078" y="184849"/>
                </a:lnTo>
                <a:lnTo>
                  <a:pt x="205108" y="189907"/>
                </a:lnTo>
                <a:lnTo>
                  <a:pt x="211034" y="195185"/>
                </a:lnTo>
                <a:lnTo>
                  <a:pt x="220699" y="201561"/>
                </a:lnTo>
                <a:lnTo>
                  <a:pt x="232857" y="208669"/>
                </a:lnTo>
                <a:lnTo>
                  <a:pt x="246678" y="216265"/>
                </a:lnTo>
                <a:lnTo>
                  <a:pt x="256844" y="221329"/>
                </a:lnTo>
                <a:lnTo>
                  <a:pt x="264575" y="224705"/>
                </a:lnTo>
                <a:lnTo>
                  <a:pt x="270680" y="226956"/>
                </a:lnTo>
                <a:lnTo>
                  <a:pt x="276656" y="230361"/>
                </a:lnTo>
                <a:lnTo>
                  <a:pt x="282544" y="234537"/>
                </a:lnTo>
                <a:lnTo>
                  <a:pt x="288375" y="239225"/>
                </a:lnTo>
                <a:lnTo>
                  <a:pt x="297394" y="244435"/>
                </a:lnTo>
                <a:lnTo>
                  <a:pt x="306394" y="247779"/>
                </a:lnTo>
                <a:lnTo>
                  <a:pt x="310165" y="248236"/>
                </a:lnTo>
                <a:lnTo>
                  <a:pt x="317182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81"/>
          <p:cNvSpPr/>
          <p:nvPr/>
        </p:nvSpPr>
        <p:spPr>
          <a:xfrm>
            <a:off x="3431857" y="2468880"/>
            <a:ext cx="282894" cy="300038"/>
          </a:xfrm>
          <a:custGeom>
            <a:avLst/>
            <a:gdLst/>
            <a:ahLst/>
            <a:cxnLst/>
            <a:rect l="0" t="0" r="0" b="0"/>
            <a:pathLst>
              <a:path w="282894" h="300038">
                <a:moveTo>
                  <a:pt x="282893" y="0"/>
                </a:moveTo>
                <a:lnTo>
                  <a:pt x="273791" y="9101"/>
                </a:lnTo>
                <a:lnTo>
                  <a:pt x="271109" y="13687"/>
                </a:lnTo>
                <a:lnTo>
                  <a:pt x="269322" y="18650"/>
                </a:lnTo>
                <a:lnTo>
                  <a:pt x="268131" y="23863"/>
                </a:lnTo>
                <a:lnTo>
                  <a:pt x="265432" y="28291"/>
                </a:lnTo>
                <a:lnTo>
                  <a:pt x="257352" y="35751"/>
                </a:lnTo>
                <a:lnTo>
                  <a:pt x="249951" y="44782"/>
                </a:lnTo>
                <a:lnTo>
                  <a:pt x="246644" y="49857"/>
                </a:lnTo>
                <a:lnTo>
                  <a:pt x="222650" y="80896"/>
                </a:lnTo>
                <a:lnTo>
                  <a:pt x="205583" y="102508"/>
                </a:lnTo>
                <a:lnTo>
                  <a:pt x="192300" y="118821"/>
                </a:lnTo>
                <a:lnTo>
                  <a:pt x="181540" y="131601"/>
                </a:lnTo>
                <a:lnTo>
                  <a:pt x="172462" y="142027"/>
                </a:lnTo>
                <a:lnTo>
                  <a:pt x="159742" y="155644"/>
                </a:lnTo>
                <a:lnTo>
                  <a:pt x="95131" y="221815"/>
                </a:lnTo>
                <a:lnTo>
                  <a:pt x="64276" y="252836"/>
                </a:lnTo>
                <a:lnTo>
                  <a:pt x="55233" y="260950"/>
                </a:lnTo>
                <a:lnTo>
                  <a:pt x="47300" y="267311"/>
                </a:lnTo>
                <a:lnTo>
                  <a:pt x="40106" y="272505"/>
                </a:lnTo>
                <a:lnTo>
                  <a:pt x="32112" y="280816"/>
                </a:lnTo>
                <a:lnTo>
                  <a:pt x="29981" y="284365"/>
                </a:lnTo>
                <a:lnTo>
                  <a:pt x="27607" y="286732"/>
                </a:lnTo>
                <a:lnTo>
                  <a:pt x="25072" y="288309"/>
                </a:lnTo>
                <a:lnTo>
                  <a:pt x="19716" y="290062"/>
                </a:lnTo>
                <a:lnTo>
                  <a:pt x="16954" y="290530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82"/>
          <p:cNvSpPr/>
          <p:nvPr/>
        </p:nvSpPr>
        <p:spPr>
          <a:xfrm>
            <a:off x="3971925" y="2563177"/>
            <a:ext cx="351473" cy="42863"/>
          </a:xfrm>
          <a:custGeom>
            <a:avLst/>
            <a:gdLst/>
            <a:ahLst/>
            <a:cxnLst/>
            <a:rect l="0" t="0" r="0" b="0"/>
            <a:pathLst>
              <a:path w="351473" h="42863">
                <a:moveTo>
                  <a:pt x="0" y="0"/>
                </a:moveTo>
                <a:lnTo>
                  <a:pt x="13652" y="4551"/>
                </a:lnTo>
                <a:lnTo>
                  <a:pt x="18626" y="6844"/>
                </a:lnTo>
                <a:lnTo>
                  <a:pt x="22895" y="9325"/>
                </a:lnTo>
                <a:lnTo>
                  <a:pt x="26693" y="11932"/>
                </a:lnTo>
                <a:lnTo>
                  <a:pt x="32082" y="13669"/>
                </a:lnTo>
                <a:lnTo>
                  <a:pt x="38533" y="14828"/>
                </a:lnTo>
                <a:lnTo>
                  <a:pt x="45691" y="15601"/>
                </a:lnTo>
                <a:lnTo>
                  <a:pt x="52368" y="16115"/>
                </a:lnTo>
                <a:lnTo>
                  <a:pt x="58725" y="16459"/>
                </a:lnTo>
                <a:lnTo>
                  <a:pt x="64867" y="16688"/>
                </a:lnTo>
                <a:lnTo>
                  <a:pt x="71819" y="17792"/>
                </a:lnTo>
                <a:lnTo>
                  <a:pt x="79312" y="19482"/>
                </a:lnTo>
                <a:lnTo>
                  <a:pt x="87164" y="21560"/>
                </a:lnTo>
                <a:lnTo>
                  <a:pt x="104782" y="23899"/>
                </a:lnTo>
                <a:lnTo>
                  <a:pt x="157377" y="29037"/>
                </a:lnTo>
                <a:lnTo>
                  <a:pt x="183975" y="30788"/>
                </a:lnTo>
                <a:lnTo>
                  <a:pt x="209328" y="31955"/>
                </a:lnTo>
                <a:lnTo>
                  <a:pt x="233849" y="32733"/>
                </a:lnTo>
                <a:lnTo>
                  <a:pt x="253054" y="34205"/>
                </a:lnTo>
                <a:lnTo>
                  <a:pt x="268715" y="36138"/>
                </a:lnTo>
                <a:lnTo>
                  <a:pt x="282013" y="38380"/>
                </a:lnTo>
                <a:lnTo>
                  <a:pt x="292784" y="39874"/>
                </a:lnTo>
                <a:lnTo>
                  <a:pt x="301869" y="40870"/>
                </a:lnTo>
                <a:lnTo>
                  <a:pt x="351472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83"/>
          <p:cNvSpPr/>
          <p:nvPr/>
        </p:nvSpPr>
        <p:spPr>
          <a:xfrm>
            <a:off x="4100512" y="2451735"/>
            <a:ext cx="77154" cy="381499"/>
          </a:xfrm>
          <a:custGeom>
            <a:avLst/>
            <a:gdLst/>
            <a:ahLst/>
            <a:cxnLst/>
            <a:rect l="0" t="0" r="0" b="0"/>
            <a:pathLst>
              <a:path w="77154" h="381499">
                <a:moveTo>
                  <a:pt x="0" y="0"/>
                </a:moveTo>
                <a:lnTo>
                  <a:pt x="0" y="9101"/>
                </a:lnTo>
                <a:lnTo>
                  <a:pt x="1905" y="16545"/>
                </a:lnTo>
                <a:lnTo>
                  <a:pt x="5080" y="26270"/>
                </a:lnTo>
                <a:lnTo>
                  <a:pt x="9102" y="37515"/>
                </a:lnTo>
                <a:lnTo>
                  <a:pt x="12735" y="46918"/>
                </a:lnTo>
                <a:lnTo>
                  <a:pt x="16110" y="55091"/>
                </a:lnTo>
                <a:lnTo>
                  <a:pt x="19313" y="62445"/>
                </a:lnTo>
                <a:lnTo>
                  <a:pt x="21448" y="69252"/>
                </a:lnTo>
                <a:lnTo>
                  <a:pt x="22871" y="75695"/>
                </a:lnTo>
                <a:lnTo>
                  <a:pt x="23820" y="81896"/>
                </a:lnTo>
                <a:lnTo>
                  <a:pt x="24452" y="90792"/>
                </a:lnTo>
                <a:lnTo>
                  <a:pt x="24874" y="101485"/>
                </a:lnTo>
                <a:lnTo>
                  <a:pt x="25342" y="127019"/>
                </a:lnTo>
                <a:lnTo>
                  <a:pt x="25551" y="157418"/>
                </a:lnTo>
                <a:lnTo>
                  <a:pt x="26559" y="170668"/>
                </a:lnTo>
                <a:lnTo>
                  <a:pt x="28184" y="182358"/>
                </a:lnTo>
                <a:lnTo>
                  <a:pt x="30219" y="193009"/>
                </a:lnTo>
                <a:lnTo>
                  <a:pt x="35021" y="222624"/>
                </a:lnTo>
                <a:lnTo>
                  <a:pt x="37635" y="239856"/>
                </a:lnTo>
                <a:lnTo>
                  <a:pt x="40330" y="254201"/>
                </a:lnTo>
                <a:lnTo>
                  <a:pt x="43079" y="266622"/>
                </a:lnTo>
                <a:lnTo>
                  <a:pt x="62878" y="345808"/>
                </a:lnTo>
                <a:lnTo>
                  <a:pt x="64778" y="354364"/>
                </a:lnTo>
                <a:lnTo>
                  <a:pt x="66046" y="361020"/>
                </a:lnTo>
                <a:lnTo>
                  <a:pt x="68080" y="373996"/>
                </a:lnTo>
                <a:lnTo>
                  <a:pt x="69199" y="376013"/>
                </a:lnTo>
                <a:lnTo>
                  <a:pt x="70898" y="378310"/>
                </a:lnTo>
                <a:lnTo>
                  <a:pt x="72982" y="380794"/>
                </a:lnTo>
                <a:lnTo>
                  <a:pt x="74373" y="381498"/>
                </a:lnTo>
                <a:lnTo>
                  <a:pt x="75299" y="381014"/>
                </a:lnTo>
                <a:lnTo>
                  <a:pt x="77153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84"/>
          <p:cNvSpPr/>
          <p:nvPr/>
        </p:nvSpPr>
        <p:spPr>
          <a:xfrm>
            <a:off x="4366259" y="2246114"/>
            <a:ext cx="522924" cy="453853"/>
          </a:xfrm>
          <a:custGeom>
            <a:avLst/>
            <a:gdLst/>
            <a:ahLst/>
            <a:cxnLst/>
            <a:rect l="0" t="0" r="0" b="0"/>
            <a:pathLst>
              <a:path w="522924" h="453853">
                <a:moveTo>
                  <a:pt x="0" y="94178"/>
                </a:moveTo>
                <a:lnTo>
                  <a:pt x="0" y="72035"/>
                </a:lnTo>
                <a:lnTo>
                  <a:pt x="7621" y="62429"/>
                </a:lnTo>
                <a:lnTo>
                  <a:pt x="20532" y="49588"/>
                </a:lnTo>
                <a:lnTo>
                  <a:pt x="35796" y="37530"/>
                </a:lnTo>
                <a:lnTo>
                  <a:pt x="52105" y="28361"/>
                </a:lnTo>
                <a:lnTo>
                  <a:pt x="67925" y="21111"/>
                </a:lnTo>
                <a:lnTo>
                  <a:pt x="81307" y="14714"/>
                </a:lnTo>
                <a:lnTo>
                  <a:pt x="96144" y="11236"/>
                </a:lnTo>
                <a:lnTo>
                  <a:pt x="112263" y="8737"/>
                </a:lnTo>
                <a:lnTo>
                  <a:pt x="120563" y="6738"/>
                </a:lnTo>
                <a:lnTo>
                  <a:pt x="136451" y="2928"/>
                </a:lnTo>
                <a:lnTo>
                  <a:pt x="149863" y="1235"/>
                </a:lnTo>
                <a:lnTo>
                  <a:pt x="158964" y="784"/>
                </a:lnTo>
                <a:lnTo>
                  <a:pt x="181776" y="282"/>
                </a:lnTo>
                <a:lnTo>
                  <a:pt x="207742" y="0"/>
                </a:lnTo>
                <a:lnTo>
                  <a:pt x="213742" y="912"/>
                </a:lnTo>
                <a:lnTo>
                  <a:pt x="227691" y="6748"/>
                </a:lnTo>
                <a:lnTo>
                  <a:pt x="242513" y="14510"/>
                </a:lnTo>
                <a:lnTo>
                  <a:pt x="256537" y="25666"/>
                </a:lnTo>
                <a:lnTo>
                  <a:pt x="259607" y="28501"/>
                </a:lnTo>
                <a:lnTo>
                  <a:pt x="261654" y="32296"/>
                </a:lnTo>
                <a:lnTo>
                  <a:pt x="263929" y="41592"/>
                </a:lnTo>
                <a:lnTo>
                  <a:pt x="267479" y="54614"/>
                </a:lnTo>
                <a:lnTo>
                  <a:pt x="269760" y="62087"/>
                </a:lnTo>
                <a:lnTo>
                  <a:pt x="270328" y="68974"/>
                </a:lnTo>
                <a:lnTo>
                  <a:pt x="268418" y="81706"/>
                </a:lnTo>
                <a:lnTo>
                  <a:pt x="261989" y="108686"/>
                </a:lnTo>
                <a:lnTo>
                  <a:pt x="259432" y="118138"/>
                </a:lnTo>
                <a:lnTo>
                  <a:pt x="254051" y="136259"/>
                </a:lnTo>
                <a:lnTo>
                  <a:pt x="241115" y="176179"/>
                </a:lnTo>
                <a:lnTo>
                  <a:pt x="236944" y="187898"/>
                </a:lnTo>
                <a:lnTo>
                  <a:pt x="233210" y="197615"/>
                </a:lnTo>
                <a:lnTo>
                  <a:pt x="229768" y="205999"/>
                </a:lnTo>
                <a:lnTo>
                  <a:pt x="226522" y="213493"/>
                </a:lnTo>
                <a:lnTo>
                  <a:pt x="220374" y="226899"/>
                </a:lnTo>
                <a:lnTo>
                  <a:pt x="211558" y="245157"/>
                </a:lnTo>
                <a:lnTo>
                  <a:pt x="208326" y="256847"/>
                </a:lnTo>
                <a:lnTo>
                  <a:pt x="205937" y="269346"/>
                </a:lnTo>
                <a:lnTo>
                  <a:pt x="203967" y="276679"/>
                </a:lnTo>
                <a:lnTo>
                  <a:pt x="201701" y="284425"/>
                </a:lnTo>
                <a:lnTo>
                  <a:pt x="196643" y="298112"/>
                </a:lnTo>
                <a:lnTo>
                  <a:pt x="192172" y="309593"/>
                </a:lnTo>
                <a:lnTo>
                  <a:pt x="188703" y="322364"/>
                </a:lnTo>
                <a:lnTo>
                  <a:pt x="184516" y="332437"/>
                </a:lnTo>
                <a:lnTo>
                  <a:pt x="179958" y="348534"/>
                </a:lnTo>
                <a:lnTo>
                  <a:pt x="174395" y="362688"/>
                </a:lnTo>
                <a:lnTo>
                  <a:pt x="172323" y="373338"/>
                </a:lnTo>
                <a:lnTo>
                  <a:pt x="171838" y="379539"/>
                </a:lnTo>
                <a:lnTo>
                  <a:pt x="174163" y="393090"/>
                </a:lnTo>
                <a:lnTo>
                  <a:pt x="176116" y="402038"/>
                </a:lnTo>
                <a:lnTo>
                  <a:pt x="178371" y="409908"/>
                </a:lnTo>
                <a:lnTo>
                  <a:pt x="183416" y="423732"/>
                </a:lnTo>
                <a:lnTo>
                  <a:pt x="188833" y="433687"/>
                </a:lnTo>
                <a:lnTo>
                  <a:pt x="191612" y="437675"/>
                </a:lnTo>
                <a:lnTo>
                  <a:pt x="194416" y="440333"/>
                </a:lnTo>
                <a:lnTo>
                  <a:pt x="197239" y="442106"/>
                </a:lnTo>
                <a:lnTo>
                  <a:pt x="200072" y="443287"/>
                </a:lnTo>
                <a:lnTo>
                  <a:pt x="213163" y="444950"/>
                </a:lnTo>
                <a:lnTo>
                  <a:pt x="217356" y="446136"/>
                </a:lnTo>
                <a:lnTo>
                  <a:pt x="230930" y="452343"/>
                </a:lnTo>
                <a:lnTo>
                  <a:pt x="242784" y="453852"/>
                </a:lnTo>
                <a:lnTo>
                  <a:pt x="256177" y="451518"/>
                </a:lnTo>
                <a:lnTo>
                  <a:pt x="265083" y="449562"/>
                </a:lnTo>
                <a:lnTo>
                  <a:pt x="274829" y="448258"/>
                </a:lnTo>
                <a:lnTo>
                  <a:pt x="285137" y="447389"/>
                </a:lnTo>
                <a:lnTo>
                  <a:pt x="295819" y="446809"/>
                </a:lnTo>
                <a:lnTo>
                  <a:pt x="313418" y="444518"/>
                </a:lnTo>
                <a:lnTo>
                  <a:pt x="379673" y="434097"/>
                </a:lnTo>
                <a:lnTo>
                  <a:pt x="394086" y="432233"/>
                </a:lnTo>
                <a:lnTo>
                  <a:pt x="405599" y="430991"/>
                </a:lnTo>
                <a:lnTo>
                  <a:pt x="416132" y="429210"/>
                </a:lnTo>
                <a:lnTo>
                  <a:pt x="426012" y="427070"/>
                </a:lnTo>
                <a:lnTo>
                  <a:pt x="435456" y="424691"/>
                </a:lnTo>
                <a:lnTo>
                  <a:pt x="451028" y="422048"/>
                </a:lnTo>
                <a:lnTo>
                  <a:pt x="466205" y="420873"/>
                </a:lnTo>
                <a:lnTo>
                  <a:pt x="485650" y="420351"/>
                </a:lnTo>
                <a:lnTo>
                  <a:pt x="504365" y="420057"/>
                </a:lnTo>
                <a:lnTo>
                  <a:pt x="508646" y="420968"/>
                </a:lnTo>
                <a:lnTo>
                  <a:pt x="522923" y="4285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85"/>
          <p:cNvSpPr/>
          <p:nvPr/>
        </p:nvSpPr>
        <p:spPr>
          <a:xfrm>
            <a:off x="1391602" y="3403282"/>
            <a:ext cx="351474" cy="377191"/>
          </a:xfrm>
          <a:custGeom>
            <a:avLst/>
            <a:gdLst/>
            <a:ahLst/>
            <a:cxnLst/>
            <a:rect l="0" t="0" r="0" b="0"/>
            <a:pathLst>
              <a:path w="351474" h="377191">
                <a:moveTo>
                  <a:pt x="0" y="0"/>
                </a:moveTo>
                <a:lnTo>
                  <a:pt x="4551" y="9102"/>
                </a:lnTo>
                <a:lnTo>
                  <a:pt x="6844" y="11783"/>
                </a:lnTo>
                <a:lnTo>
                  <a:pt x="9325" y="13571"/>
                </a:lnTo>
                <a:lnTo>
                  <a:pt x="11932" y="14762"/>
                </a:lnTo>
                <a:lnTo>
                  <a:pt x="13669" y="16509"/>
                </a:lnTo>
                <a:lnTo>
                  <a:pt x="14828" y="18626"/>
                </a:lnTo>
                <a:lnTo>
                  <a:pt x="15600" y="20990"/>
                </a:lnTo>
                <a:lnTo>
                  <a:pt x="18020" y="23518"/>
                </a:lnTo>
                <a:lnTo>
                  <a:pt x="25789" y="28868"/>
                </a:lnTo>
                <a:lnTo>
                  <a:pt x="33052" y="36960"/>
                </a:lnTo>
                <a:lnTo>
                  <a:pt x="36322" y="41785"/>
                </a:lnTo>
                <a:lnTo>
                  <a:pt x="45036" y="49686"/>
                </a:lnTo>
                <a:lnTo>
                  <a:pt x="50026" y="53127"/>
                </a:lnTo>
                <a:lnTo>
                  <a:pt x="56211" y="59230"/>
                </a:lnTo>
                <a:lnTo>
                  <a:pt x="63191" y="67110"/>
                </a:lnTo>
                <a:lnTo>
                  <a:pt x="70703" y="76172"/>
                </a:lnTo>
                <a:lnTo>
                  <a:pt x="77615" y="83166"/>
                </a:lnTo>
                <a:lnTo>
                  <a:pt x="84128" y="88782"/>
                </a:lnTo>
                <a:lnTo>
                  <a:pt x="90376" y="93478"/>
                </a:lnTo>
                <a:lnTo>
                  <a:pt x="96445" y="98514"/>
                </a:lnTo>
                <a:lnTo>
                  <a:pt x="102397" y="103776"/>
                </a:lnTo>
                <a:lnTo>
                  <a:pt x="108270" y="109189"/>
                </a:lnTo>
                <a:lnTo>
                  <a:pt x="115042" y="117560"/>
                </a:lnTo>
                <a:lnTo>
                  <a:pt x="122415" y="127904"/>
                </a:lnTo>
                <a:lnTo>
                  <a:pt x="130187" y="139561"/>
                </a:lnTo>
                <a:lnTo>
                  <a:pt x="137274" y="149238"/>
                </a:lnTo>
                <a:lnTo>
                  <a:pt x="143903" y="157595"/>
                </a:lnTo>
                <a:lnTo>
                  <a:pt x="150228" y="165071"/>
                </a:lnTo>
                <a:lnTo>
                  <a:pt x="156350" y="171960"/>
                </a:lnTo>
                <a:lnTo>
                  <a:pt x="168231" y="184694"/>
                </a:lnTo>
                <a:lnTo>
                  <a:pt x="185631" y="202573"/>
                </a:lnTo>
                <a:lnTo>
                  <a:pt x="192334" y="208392"/>
                </a:lnTo>
                <a:lnTo>
                  <a:pt x="199660" y="214175"/>
                </a:lnTo>
                <a:lnTo>
                  <a:pt x="207401" y="219936"/>
                </a:lnTo>
                <a:lnTo>
                  <a:pt x="213515" y="225681"/>
                </a:lnTo>
                <a:lnTo>
                  <a:pt x="231433" y="246680"/>
                </a:lnTo>
                <a:lnTo>
                  <a:pt x="256212" y="272513"/>
                </a:lnTo>
                <a:lnTo>
                  <a:pt x="344456" y="361599"/>
                </a:lnTo>
                <a:lnTo>
                  <a:pt x="346795" y="364891"/>
                </a:lnTo>
                <a:lnTo>
                  <a:pt x="348354" y="368038"/>
                </a:lnTo>
                <a:lnTo>
                  <a:pt x="351473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86"/>
          <p:cNvSpPr/>
          <p:nvPr/>
        </p:nvSpPr>
        <p:spPr>
          <a:xfrm>
            <a:off x="1400174" y="3360420"/>
            <a:ext cx="274321" cy="360046"/>
          </a:xfrm>
          <a:custGeom>
            <a:avLst/>
            <a:gdLst/>
            <a:ahLst/>
            <a:cxnLst/>
            <a:rect l="0" t="0" r="0" b="0"/>
            <a:pathLst>
              <a:path w="274321" h="360046">
                <a:moveTo>
                  <a:pt x="274320" y="0"/>
                </a:moveTo>
                <a:lnTo>
                  <a:pt x="265219" y="4550"/>
                </a:lnTo>
                <a:lnTo>
                  <a:pt x="262538" y="6844"/>
                </a:lnTo>
                <a:lnTo>
                  <a:pt x="260750" y="9325"/>
                </a:lnTo>
                <a:lnTo>
                  <a:pt x="259559" y="11931"/>
                </a:lnTo>
                <a:lnTo>
                  <a:pt x="258235" y="19908"/>
                </a:lnTo>
                <a:lnTo>
                  <a:pt x="257881" y="24702"/>
                </a:lnTo>
                <a:lnTo>
                  <a:pt x="255741" y="29803"/>
                </a:lnTo>
                <a:lnTo>
                  <a:pt x="248283" y="40551"/>
                </a:lnTo>
                <a:lnTo>
                  <a:pt x="242674" y="46084"/>
                </a:lnTo>
                <a:lnTo>
                  <a:pt x="236078" y="51677"/>
                </a:lnTo>
                <a:lnTo>
                  <a:pt x="228823" y="57312"/>
                </a:lnTo>
                <a:lnTo>
                  <a:pt x="223034" y="63925"/>
                </a:lnTo>
                <a:lnTo>
                  <a:pt x="218222" y="71191"/>
                </a:lnTo>
                <a:lnTo>
                  <a:pt x="214061" y="78893"/>
                </a:lnTo>
                <a:lnTo>
                  <a:pt x="208430" y="85933"/>
                </a:lnTo>
                <a:lnTo>
                  <a:pt x="201819" y="92531"/>
                </a:lnTo>
                <a:lnTo>
                  <a:pt x="194553" y="98835"/>
                </a:lnTo>
                <a:lnTo>
                  <a:pt x="187805" y="105895"/>
                </a:lnTo>
                <a:lnTo>
                  <a:pt x="181401" y="113459"/>
                </a:lnTo>
                <a:lnTo>
                  <a:pt x="175227" y="121359"/>
                </a:lnTo>
                <a:lnTo>
                  <a:pt x="168253" y="129484"/>
                </a:lnTo>
                <a:lnTo>
                  <a:pt x="160746" y="137757"/>
                </a:lnTo>
                <a:lnTo>
                  <a:pt x="152884" y="146131"/>
                </a:lnTo>
                <a:lnTo>
                  <a:pt x="145738" y="154570"/>
                </a:lnTo>
                <a:lnTo>
                  <a:pt x="139069" y="163054"/>
                </a:lnTo>
                <a:lnTo>
                  <a:pt x="132718" y="171568"/>
                </a:lnTo>
                <a:lnTo>
                  <a:pt x="127531" y="180101"/>
                </a:lnTo>
                <a:lnTo>
                  <a:pt x="123121" y="188647"/>
                </a:lnTo>
                <a:lnTo>
                  <a:pt x="119228" y="197202"/>
                </a:lnTo>
                <a:lnTo>
                  <a:pt x="114728" y="204810"/>
                </a:lnTo>
                <a:lnTo>
                  <a:pt x="109823" y="211788"/>
                </a:lnTo>
                <a:lnTo>
                  <a:pt x="104648" y="218344"/>
                </a:lnTo>
                <a:lnTo>
                  <a:pt x="99293" y="225573"/>
                </a:lnTo>
                <a:lnTo>
                  <a:pt x="88263" y="241224"/>
                </a:lnTo>
                <a:lnTo>
                  <a:pt x="83607" y="248446"/>
                </a:lnTo>
                <a:lnTo>
                  <a:pt x="79551" y="255166"/>
                </a:lnTo>
                <a:lnTo>
                  <a:pt x="75894" y="261550"/>
                </a:lnTo>
                <a:lnTo>
                  <a:pt x="70599" y="269617"/>
                </a:lnTo>
                <a:lnTo>
                  <a:pt x="57095" y="288740"/>
                </a:lnTo>
                <a:lnTo>
                  <a:pt x="49494" y="298221"/>
                </a:lnTo>
                <a:lnTo>
                  <a:pt x="41568" y="307399"/>
                </a:lnTo>
                <a:lnTo>
                  <a:pt x="33427" y="316375"/>
                </a:lnTo>
                <a:lnTo>
                  <a:pt x="28000" y="323311"/>
                </a:lnTo>
                <a:lnTo>
                  <a:pt x="19409" y="337625"/>
                </a:lnTo>
                <a:lnTo>
                  <a:pt x="14024" y="344683"/>
                </a:lnTo>
                <a:lnTo>
                  <a:pt x="11254" y="346946"/>
                </a:lnTo>
                <a:lnTo>
                  <a:pt x="8456" y="348455"/>
                </a:lnTo>
                <a:lnTo>
                  <a:pt x="5637" y="349460"/>
                </a:lnTo>
                <a:lnTo>
                  <a:pt x="3759" y="351084"/>
                </a:lnTo>
                <a:lnTo>
                  <a:pt x="2506" y="353118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87"/>
          <p:cNvSpPr/>
          <p:nvPr/>
        </p:nvSpPr>
        <p:spPr>
          <a:xfrm>
            <a:off x="1837372" y="3403282"/>
            <a:ext cx="385763" cy="51436"/>
          </a:xfrm>
          <a:custGeom>
            <a:avLst/>
            <a:gdLst/>
            <a:ahLst/>
            <a:cxnLst/>
            <a:rect l="0" t="0" r="0" b="0"/>
            <a:pathLst>
              <a:path w="385763" h="51436">
                <a:moveTo>
                  <a:pt x="0" y="51435"/>
                </a:moveTo>
                <a:lnTo>
                  <a:pt x="18203" y="46884"/>
                </a:lnTo>
                <a:lnTo>
                  <a:pt x="24518" y="45543"/>
                </a:lnTo>
                <a:lnTo>
                  <a:pt x="34074" y="44054"/>
                </a:lnTo>
                <a:lnTo>
                  <a:pt x="99420" y="29563"/>
                </a:lnTo>
                <a:lnTo>
                  <a:pt x="127240" y="24471"/>
                </a:lnTo>
                <a:lnTo>
                  <a:pt x="155311" y="20124"/>
                </a:lnTo>
                <a:lnTo>
                  <a:pt x="183551" y="16274"/>
                </a:lnTo>
                <a:lnTo>
                  <a:pt x="205235" y="13707"/>
                </a:lnTo>
                <a:lnTo>
                  <a:pt x="222548" y="11995"/>
                </a:lnTo>
                <a:lnTo>
                  <a:pt x="248453" y="10094"/>
                </a:lnTo>
                <a:lnTo>
                  <a:pt x="266316" y="9249"/>
                </a:lnTo>
                <a:lnTo>
                  <a:pt x="283145" y="8873"/>
                </a:lnTo>
                <a:lnTo>
                  <a:pt x="312682" y="8632"/>
                </a:lnTo>
                <a:lnTo>
                  <a:pt x="322755" y="7660"/>
                </a:lnTo>
                <a:lnTo>
                  <a:pt x="335185" y="6059"/>
                </a:lnTo>
                <a:lnTo>
                  <a:pt x="359473" y="2693"/>
                </a:lnTo>
                <a:lnTo>
                  <a:pt x="367284" y="1795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88"/>
          <p:cNvSpPr/>
          <p:nvPr/>
        </p:nvSpPr>
        <p:spPr>
          <a:xfrm>
            <a:off x="1897379" y="3480998"/>
            <a:ext cx="402909" cy="67808"/>
          </a:xfrm>
          <a:custGeom>
            <a:avLst/>
            <a:gdLst/>
            <a:ahLst/>
            <a:cxnLst/>
            <a:rect l="0" t="0" r="0" b="0"/>
            <a:pathLst>
              <a:path w="402909" h="67808">
                <a:moveTo>
                  <a:pt x="0" y="50872"/>
                </a:moveTo>
                <a:lnTo>
                  <a:pt x="9102" y="59973"/>
                </a:lnTo>
                <a:lnTo>
                  <a:pt x="12736" y="62654"/>
                </a:lnTo>
                <a:lnTo>
                  <a:pt x="16111" y="64442"/>
                </a:lnTo>
                <a:lnTo>
                  <a:pt x="19313" y="65633"/>
                </a:lnTo>
                <a:lnTo>
                  <a:pt x="27951" y="66957"/>
                </a:lnTo>
                <a:lnTo>
                  <a:pt x="38141" y="67546"/>
                </a:lnTo>
                <a:lnTo>
                  <a:pt x="49019" y="67807"/>
                </a:lnTo>
                <a:lnTo>
                  <a:pt x="55540" y="66924"/>
                </a:lnTo>
                <a:lnTo>
                  <a:pt x="62744" y="65384"/>
                </a:lnTo>
                <a:lnTo>
                  <a:pt x="70405" y="63404"/>
                </a:lnTo>
                <a:lnTo>
                  <a:pt x="78369" y="61131"/>
                </a:lnTo>
                <a:lnTo>
                  <a:pt x="94838" y="56066"/>
                </a:lnTo>
                <a:lnTo>
                  <a:pt x="120175" y="47860"/>
                </a:lnTo>
                <a:lnTo>
                  <a:pt x="139172" y="43149"/>
                </a:lnTo>
                <a:lnTo>
                  <a:pt x="195840" y="30294"/>
                </a:lnTo>
                <a:lnTo>
                  <a:pt x="224857" y="24771"/>
                </a:lnTo>
                <a:lnTo>
                  <a:pt x="252775" y="20136"/>
                </a:lnTo>
                <a:lnTo>
                  <a:pt x="279959" y="16093"/>
                </a:lnTo>
                <a:lnTo>
                  <a:pt x="299987" y="12446"/>
                </a:lnTo>
                <a:lnTo>
                  <a:pt x="315244" y="9063"/>
                </a:lnTo>
                <a:lnTo>
                  <a:pt x="327320" y="5854"/>
                </a:lnTo>
                <a:lnTo>
                  <a:pt x="337276" y="3715"/>
                </a:lnTo>
                <a:lnTo>
                  <a:pt x="345818" y="2288"/>
                </a:lnTo>
                <a:lnTo>
                  <a:pt x="353419" y="1338"/>
                </a:lnTo>
                <a:lnTo>
                  <a:pt x="360390" y="704"/>
                </a:lnTo>
                <a:lnTo>
                  <a:pt x="366943" y="282"/>
                </a:lnTo>
                <a:lnTo>
                  <a:pt x="373216" y="0"/>
                </a:lnTo>
                <a:lnTo>
                  <a:pt x="379303" y="765"/>
                </a:lnTo>
                <a:lnTo>
                  <a:pt x="385267" y="2227"/>
                </a:lnTo>
                <a:lnTo>
                  <a:pt x="402908" y="80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89"/>
          <p:cNvSpPr/>
          <p:nvPr/>
        </p:nvSpPr>
        <p:spPr>
          <a:xfrm>
            <a:off x="2428875" y="3215082"/>
            <a:ext cx="409168" cy="367684"/>
          </a:xfrm>
          <a:custGeom>
            <a:avLst/>
            <a:gdLst/>
            <a:ahLst/>
            <a:cxnLst/>
            <a:rect l="0" t="0" r="0" b="0"/>
            <a:pathLst>
              <a:path w="409168" h="367684">
                <a:moveTo>
                  <a:pt x="0" y="42468"/>
                </a:moveTo>
                <a:lnTo>
                  <a:pt x="4550" y="33366"/>
                </a:lnTo>
                <a:lnTo>
                  <a:pt x="7796" y="30685"/>
                </a:lnTo>
                <a:lnTo>
                  <a:pt x="11865" y="28897"/>
                </a:lnTo>
                <a:lnTo>
                  <a:pt x="21465" y="25959"/>
                </a:lnTo>
                <a:lnTo>
                  <a:pt x="32082" y="21478"/>
                </a:lnTo>
                <a:lnTo>
                  <a:pt x="40438" y="18949"/>
                </a:lnTo>
                <a:lnTo>
                  <a:pt x="50771" y="16311"/>
                </a:lnTo>
                <a:lnTo>
                  <a:pt x="62422" y="13600"/>
                </a:lnTo>
                <a:lnTo>
                  <a:pt x="73999" y="11792"/>
                </a:lnTo>
                <a:lnTo>
                  <a:pt x="85528" y="10587"/>
                </a:lnTo>
                <a:lnTo>
                  <a:pt x="97023" y="9784"/>
                </a:lnTo>
                <a:lnTo>
                  <a:pt x="107545" y="8296"/>
                </a:lnTo>
                <a:lnTo>
                  <a:pt x="117416" y="6352"/>
                </a:lnTo>
                <a:lnTo>
                  <a:pt x="126855" y="4103"/>
                </a:lnTo>
                <a:lnTo>
                  <a:pt x="136005" y="2604"/>
                </a:lnTo>
                <a:lnTo>
                  <a:pt x="144962" y="1604"/>
                </a:lnTo>
                <a:lnTo>
                  <a:pt x="153791" y="938"/>
                </a:lnTo>
                <a:lnTo>
                  <a:pt x="164440" y="494"/>
                </a:lnTo>
                <a:lnTo>
                  <a:pt x="188972" y="0"/>
                </a:lnTo>
                <a:lnTo>
                  <a:pt x="202181" y="821"/>
                </a:lnTo>
                <a:lnTo>
                  <a:pt x="215750" y="2321"/>
                </a:lnTo>
                <a:lnTo>
                  <a:pt x="229558" y="4273"/>
                </a:lnTo>
                <a:lnTo>
                  <a:pt x="239716" y="6527"/>
                </a:lnTo>
                <a:lnTo>
                  <a:pt x="247440" y="8982"/>
                </a:lnTo>
                <a:lnTo>
                  <a:pt x="258563" y="13298"/>
                </a:lnTo>
                <a:lnTo>
                  <a:pt x="266682" y="15216"/>
                </a:lnTo>
                <a:lnTo>
                  <a:pt x="269228" y="16680"/>
                </a:lnTo>
                <a:lnTo>
                  <a:pt x="270925" y="18608"/>
                </a:lnTo>
                <a:lnTo>
                  <a:pt x="272056" y="20846"/>
                </a:lnTo>
                <a:lnTo>
                  <a:pt x="273314" y="28413"/>
                </a:lnTo>
                <a:lnTo>
                  <a:pt x="273649" y="33098"/>
                </a:lnTo>
                <a:lnTo>
                  <a:pt x="272920" y="37174"/>
                </a:lnTo>
                <a:lnTo>
                  <a:pt x="269570" y="44242"/>
                </a:lnTo>
                <a:lnTo>
                  <a:pt x="262366" y="53099"/>
                </a:lnTo>
                <a:lnTo>
                  <a:pt x="252814" y="62433"/>
                </a:lnTo>
                <a:lnTo>
                  <a:pt x="242219" y="69756"/>
                </a:lnTo>
                <a:lnTo>
                  <a:pt x="171283" y="116878"/>
                </a:lnTo>
                <a:lnTo>
                  <a:pt x="162766" y="121602"/>
                </a:lnTo>
                <a:lnTo>
                  <a:pt x="154231" y="125704"/>
                </a:lnTo>
                <a:lnTo>
                  <a:pt x="145683" y="129391"/>
                </a:lnTo>
                <a:lnTo>
                  <a:pt x="137127" y="132802"/>
                </a:lnTo>
                <a:lnTo>
                  <a:pt x="120000" y="139131"/>
                </a:lnTo>
                <a:lnTo>
                  <a:pt x="94293" y="148049"/>
                </a:lnTo>
                <a:lnTo>
                  <a:pt x="82230" y="151305"/>
                </a:lnTo>
                <a:lnTo>
                  <a:pt x="75599" y="152752"/>
                </a:lnTo>
                <a:lnTo>
                  <a:pt x="75164" y="153138"/>
                </a:lnTo>
                <a:lnTo>
                  <a:pt x="75827" y="153396"/>
                </a:lnTo>
                <a:lnTo>
                  <a:pt x="81310" y="153758"/>
                </a:lnTo>
                <a:lnTo>
                  <a:pt x="93518" y="149314"/>
                </a:lnTo>
                <a:lnTo>
                  <a:pt x="103793" y="144565"/>
                </a:lnTo>
                <a:lnTo>
                  <a:pt x="115663" y="139279"/>
                </a:lnTo>
                <a:lnTo>
                  <a:pt x="122828" y="136536"/>
                </a:lnTo>
                <a:lnTo>
                  <a:pt x="138410" y="130949"/>
                </a:lnTo>
                <a:lnTo>
                  <a:pt x="154860" y="125290"/>
                </a:lnTo>
                <a:lnTo>
                  <a:pt x="164200" y="123400"/>
                </a:lnTo>
                <a:lnTo>
                  <a:pt x="174236" y="122140"/>
                </a:lnTo>
                <a:lnTo>
                  <a:pt x="184737" y="121300"/>
                </a:lnTo>
                <a:lnTo>
                  <a:pt x="195548" y="120740"/>
                </a:lnTo>
                <a:lnTo>
                  <a:pt x="217720" y="120118"/>
                </a:lnTo>
                <a:lnTo>
                  <a:pt x="303390" y="119664"/>
                </a:lnTo>
                <a:lnTo>
                  <a:pt x="315607" y="121554"/>
                </a:lnTo>
                <a:lnTo>
                  <a:pt x="328515" y="124720"/>
                </a:lnTo>
                <a:lnTo>
                  <a:pt x="341882" y="128735"/>
                </a:lnTo>
                <a:lnTo>
                  <a:pt x="352699" y="132364"/>
                </a:lnTo>
                <a:lnTo>
                  <a:pt x="361815" y="135736"/>
                </a:lnTo>
                <a:lnTo>
                  <a:pt x="369797" y="138937"/>
                </a:lnTo>
                <a:lnTo>
                  <a:pt x="377024" y="142975"/>
                </a:lnTo>
                <a:lnTo>
                  <a:pt x="383746" y="147573"/>
                </a:lnTo>
                <a:lnTo>
                  <a:pt x="395344" y="157761"/>
                </a:lnTo>
                <a:lnTo>
                  <a:pt x="403673" y="168639"/>
                </a:lnTo>
                <a:lnTo>
                  <a:pt x="408010" y="179824"/>
                </a:lnTo>
                <a:lnTo>
                  <a:pt x="409167" y="185473"/>
                </a:lnTo>
                <a:lnTo>
                  <a:pt x="408985" y="191145"/>
                </a:lnTo>
                <a:lnTo>
                  <a:pt x="406243" y="202526"/>
                </a:lnTo>
                <a:lnTo>
                  <a:pt x="399345" y="224195"/>
                </a:lnTo>
                <a:lnTo>
                  <a:pt x="391268" y="248713"/>
                </a:lnTo>
                <a:lnTo>
                  <a:pt x="386575" y="256164"/>
                </a:lnTo>
                <a:lnTo>
                  <a:pt x="380589" y="263037"/>
                </a:lnTo>
                <a:lnTo>
                  <a:pt x="373741" y="269524"/>
                </a:lnTo>
                <a:lnTo>
                  <a:pt x="366318" y="275754"/>
                </a:lnTo>
                <a:lnTo>
                  <a:pt x="358512" y="281812"/>
                </a:lnTo>
                <a:lnTo>
                  <a:pt x="350450" y="287755"/>
                </a:lnTo>
                <a:lnTo>
                  <a:pt x="342218" y="294575"/>
                </a:lnTo>
                <a:lnTo>
                  <a:pt x="333873" y="301979"/>
                </a:lnTo>
                <a:lnTo>
                  <a:pt x="325452" y="309773"/>
                </a:lnTo>
                <a:lnTo>
                  <a:pt x="316980" y="315921"/>
                </a:lnTo>
                <a:lnTo>
                  <a:pt x="308475" y="320973"/>
                </a:lnTo>
                <a:lnTo>
                  <a:pt x="299947" y="325292"/>
                </a:lnTo>
                <a:lnTo>
                  <a:pt x="291405" y="330077"/>
                </a:lnTo>
                <a:lnTo>
                  <a:pt x="282852" y="335173"/>
                </a:lnTo>
                <a:lnTo>
                  <a:pt x="274293" y="340474"/>
                </a:lnTo>
                <a:lnTo>
                  <a:pt x="265729" y="344961"/>
                </a:lnTo>
                <a:lnTo>
                  <a:pt x="257163" y="348905"/>
                </a:lnTo>
                <a:lnTo>
                  <a:pt x="248594" y="352487"/>
                </a:lnTo>
                <a:lnTo>
                  <a:pt x="237167" y="355827"/>
                </a:lnTo>
                <a:lnTo>
                  <a:pt x="223834" y="359006"/>
                </a:lnTo>
                <a:lnTo>
                  <a:pt x="209230" y="362078"/>
                </a:lnTo>
                <a:lnTo>
                  <a:pt x="196636" y="364127"/>
                </a:lnTo>
                <a:lnTo>
                  <a:pt x="185383" y="365492"/>
                </a:lnTo>
                <a:lnTo>
                  <a:pt x="175024" y="366402"/>
                </a:lnTo>
                <a:lnTo>
                  <a:pt x="165260" y="367009"/>
                </a:lnTo>
                <a:lnTo>
                  <a:pt x="146791" y="367683"/>
                </a:lnTo>
                <a:lnTo>
                  <a:pt x="138818" y="366910"/>
                </a:lnTo>
                <a:lnTo>
                  <a:pt x="131597" y="365443"/>
                </a:lnTo>
                <a:lnTo>
                  <a:pt x="124879" y="363512"/>
                </a:lnTo>
                <a:lnTo>
                  <a:pt x="115638" y="361272"/>
                </a:lnTo>
                <a:lnTo>
                  <a:pt x="92669" y="356243"/>
                </a:lnTo>
                <a:lnTo>
                  <a:pt x="81782" y="353569"/>
                </a:lnTo>
                <a:lnTo>
                  <a:pt x="71666" y="350834"/>
                </a:lnTo>
                <a:lnTo>
                  <a:pt x="62065" y="348057"/>
                </a:lnTo>
                <a:lnTo>
                  <a:pt x="54711" y="345254"/>
                </a:lnTo>
                <a:lnTo>
                  <a:pt x="44001" y="339599"/>
                </a:lnTo>
                <a:lnTo>
                  <a:pt x="32616" y="331061"/>
                </a:lnTo>
                <a:lnTo>
                  <a:pt x="23210" y="322498"/>
                </a:lnTo>
                <a:lnTo>
                  <a:pt x="19283" y="320595"/>
                </a:lnTo>
                <a:lnTo>
                  <a:pt x="9840" y="318480"/>
                </a:lnTo>
                <a:lnTo>
                  <a:pt x="6560" y="316963"/>
                </a:lnTo>
                <a:lnTo>
                  <a:pt x="4373" y="315000"/>
                </a:lnTo>
                <a:lnTo>
                  <a:pt x="0" y="3082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90"/>
          <p:cNvSpPr/>
          <p:nvPr/>
        </p:nvSpPr>
        <p:spPr>
          <a:xfrm>
            <a:off x="6630813" y="3343275"/>
            <a:ext cx="75583" cy="77036"/>
          </a:xfrm>
          <a:custGeom>
            <a:avLst/>
            <a:gdLst/>
            <a:ahLst/>
            <a:cxnLst/>
            <a:rect l="0" t="0" r="0" b="0"/>
            <a:pathLst>
              <a:path w="75583" h="77036">
                <a:moveTo>
                  <a:pt x="24304" y="17145"/>
                </a:moveTo>
                <a:lnTo>
                  <a:pt x="33406" y="21695"/>
                </a:lnTo>
                <a:lnTo>
                  <a:pt x="36087" y="23989"/>
                </a:lnTo>
                <a:lnTo>
                  <a:pt x="37874" y="26470"/>
                </a:lnTo>
                <a:lnTo>
                  <a:pt x="39065" y="29076"/>
                </a:lnTo>
                <a:lnTo>
                  <a:pt x="40813" y="30814"/>
                </a:lnTo>
                <a:lnTo>
                  <a:pt x="42930" y="31973"/>
                </a:lnTo>
                <a:lnTo>
                  <a:pt x="45294" y="32745"/>
                </a:lnTo>
                <a:lnTo>
                  <a:pt x="46870" y="35165"/>
                </a:lnTo>
                <a:lnTo>
                  <a:pt x="47920" y="38683"/>
                </a:lnTo>
                <a:lnTo>
                  <a:pt x="48621" y="42933"/>
                </a:lnTo>
                <a:lnTo>
                  <a:pt x="49087" y="46720"/>
                </a:lnTo>
                <a:lnTo>
                  <a:pt x="49399" y="50196"/>
                </a:lnTo>
                <a:lnTo>
                  <a:pt x="49607" y="53466"/>
                </a:lnTo>
                <a:lnTo>
                  <a:pt x="49838" y="59640"/>
                </a:lnTo>
                <a:lnTo>
                  <a:pt x="49899" y="62620"/>
                </a:lnTo>
                <a:lnTo>
                  <a:pt x="48987" y="64606"/>
                </a:lnTo>
                <a:lnTo>
                  <a:pt x="47427" y="65931"/>
                </a:lnTo>
                <a:lnTo>
                  <a:pt x="45434" y="66814"/>
                </a:lnTo>
                <a:lnTo>
                  <a:pt x="44106" y="68355"/>
                </a:lnTo>
                <a:lnTo>
                  <a:pt x="43220" y="70335"/>
                </a:lnTo>
                <a:lnTo>
                  <a:pt x="42630" y="72607"/>
                </a:lnTo>
                <a:lnTo>
                  <a:pt x="41284" y="74122"/>
                </a:lnTo>
                <a:lnTo>
                  <a:pt x="39434" y="75132"/>
                </a:lnTo>
                <a:lnTo>
                  <a:pt x="37248" y="75806"/>
                </a:lnTo>
                <a:lnTo>
                  <a:pt x="34839" y="76255"/>
                </a:lnTo>
                <a:lnTo>
                  <a:pt x="32280" y="76554"/>
                </a:lnTo>
                <a:lnTo>
                  <a:pt x="25879" y="77034"/>
                </a:lnTo>
                <a:lnTo>
                  <a:pt x="23449" y="76121"/>
                </a:lnTo>
                <a:lnTo>
                  <a:pt x="19924" y="74560"/>
                </a:lnTo>
                <a:lnTo>
                  <a:pt x="9681" y="69761"/>
                </a:lnTo>
                <a:lnTo>
                  <a:pt x="7887" y="68414"/>
                </a:lnTo>
                <a:lnTo>
                  <a:pt x="5740" y="66565"/>
                </a:lnTo>
                <a:lnTo>
                  <a:pt x="3356" y="64379"/>
                </a:lnTo>
                <a:lnTo>
                  <a:pt x="1766" y="61969"/>
                </a:lnTo>
                <a:lnTo>
                  <a:pt x="706" y="59410"/>
                </a:lnTo>
                <a:lnTo>
                  <a:pt x="0" y="56751"/>
                </a:lnTo>
                <a:lnTo>
                  <a:pt x="481" y="53074"/>
                </a:lnTo>
                <a:lnTo>
                  <a:pt x="1755" y="48718"/>
                </a:lnTo>
                <a:lnTo>
                  <a:pt x="6091" y="37139"/>
                </a:lnTo>
                <a:lnTo>
                  <a:pt x="7400" y="36190"/>
                </a:lnTo>
                <a:lnTo>
                  <a:pt x="9225" y="35556"/>
                </a:lnTo>
                <a:lnTo>
                  <a:pt x="11393" y="35134"/>
                </a:lnTo>
                <a:lnTo>
                  <a:pt x="13792" y="33900"/>
                </a:lnTo>
                <a:lnTo>
                  <a:pt x="16344" y="32125"/>
                </a:lnTo>
                <a:lnTo>
                  <a:pt x="22732" y="26983"/>
                </a:lnTo>
                <a:lnTo>
                  <a:pt x="24208" y="26561"/>
                </a:lnTo>
                <a:lnTo>
                  <a:pt x="26145" y="26280"/>
                </a:lnTo>
                <a:lnTo>
                  <a:pt x="28389" y="26092"/>
                </a:lnTo>
                <a:lnTo>
                  <a:pt x="30837" y="26920"/>
                </a:lnTo>
                <a:lnTo>
                  <a:pt x="33422" y="28424"/>
                </a:lnTo>
                <a:lnTo>
                  <a:pt x="36098" y="30379"/>
                </a:lnTo>
                <a:lnTo>
                  <a:pt x="39787" y="31682"/>
                </a:lnTo>
                <a:lnTo>
                  <a:pt x="44151" y="32552"/>
                </a:lnTo>
                <a:lnTo>
                  <a:pt x="48965" y="33131"/>
                </a:lnTo>
                <a:lnTo>
                  <a:pt x="53127" y="34469"/>
                </a:lnTo>
                <a:lnTo>
                  <a:pt x="56855" y="36315"/>
                </a:lnTo>
                <a:lnTo>
                  <a:pt x="60292" y="38497"/>
                </a:lnTo>
                <a:lnTo>
                  <a:pt x="63536" y="40905"/>
                </a:lnTo>
                <a:lnTo>
                  <a:pt x="66651" y="43462"/>
                </a:lnTo>
                <a:lnTo>
                  <a:pt x="73944" y="49860"/>
                </a:lnTo>
                <a:lnTo>
                  <a:pt x="74542" y="51337"/>
                </a:lnTo>
                <a:lnTo>
                  <a:pt x="74941" y="53275"/>
                </a:lnTo>
                <a:lnTo>
                  <a:pt x="75207" y="55519"/>
                </a:lnTo>
                <a:lnTo>
                  <a:pt x="75385" y="57968"/>
                </a:lnTo>
                <a:lnTo>
                  <a:pt x="75503" y="60552"/>
                </a:lnTo>
                <a:lnTo>
                  <a:pt x="75582" y="63228"/>
                </a:lnTo>
                <a:lnTo>
                  <a:pt x="74682" y="65012"/>
                </a:lnTo>
                <a:lnTo>
                  <a:pt x="73129" y="66201"/>
                </a:lnTo>
                <a:lnTo>
                  <a:pt x="71142" y="66994"/>
                </a:lnTo>
                <a:lnTo>
                  <a:pt x="68864" y="68475"/>
                </a:lnTo>
                <a:lnTo>
                  <a:pt x="66393" y="70415"/>
                </a:lnTo>
                <a:lnTo>
                  <a:pt x="63793" y="72661"/>
                </a:lnTo>
                <a:lnTo>
                  <a:pt x="61107" y="74158"/>
                </a:lnTo>
                <a:lnTo>
                  <a:pt x="58365" y="75156"/>
                </a:lnTo>
                <a:lnTo>
                  <a:pt x="55584" y="75821"/>
                </a:lnTo>
                <a:lnTo>
                  <a:pt x="52777" y="76265"/>
                </a:lnTo>
                <a:lnTo>
                  <a:pt x="49953" y="76561"/>
                </a:lnTo>
                <a:lnTo>
                  <a:pt x="43129" y="77035"/>
                </a:lnTo>
                <a:lnTo>
                  <a:pt x="39711" y="76122"/>
                </a:lnTo>
                <a:lnTo>
                  <a:pt x="19453" y="69761"/>
                </a:lnTo>
                <a:lnTo>
                  <a:pt x="16308" y="67462"/>
                </a:lnTo>
                <a:lnTo>
                  <a:pt x="12306" y="64025"/>
                </a:lnTo>
                <a:lnTo>
                  <a:pt x="7732" y="59828"/>
                </a:lnTo>
                <a:lnTo>
                  <a:pt x="4684" y="56077"/>
                </a:lnTo>
                <a:lnTo>
                  <a:pt x="2651" y="52625"/>
                </a:lnTo>
                <a:lnTo>
                  <a:pt x="1296" y="49371"/>
                </a:lnTo>
                <a:lnTo>
                  <a:pt x="1345" y="46249"/>
                </a:lnTo>
                <a:lnTo>
                  <a:pt x="2331" y="43215"/>
                </a:lnTo>
                <a:lnTo>
                  <a:pt x="3940" y="40240"/>
                </a:lnTo>
                <a:lnTo>
                  <a:pt x="10756" y="26951"/>
                </a:lnTo>
                <a:lnTo>
                  <a:pt x="13367" y="22730"/>
                </a:lnTo>
                <a:lnTo>
                  <a:pt x="16061" y="18963"/>
                </a:lnTo>
                <a:lnTo>
                  <a:pt x="18808" y="15500"/>
                </a:lnTo>
                <a:lnTo>
                  <a:pt x="21593" y="13190"/>
                </a:lnTo>
                <a:lnTo>
                  <a:pt x="24401" y="11651"/>
                </a:lnTo>
                <a:lnTo>
                  <a:pt x="27227" y="10625"/>
                </a:lnTo>
                <a:lnTo>
                  <a:pt x="30063" y="9940"/>
                </a:lnTo>
                <a:lnTo>
                  <a:pt x="32906" y="9484"/>
                </a:lnTo>
                <a:lnTo>
                  <a:pt x="39762" y="8752"/>
                </a:lnTo>
                <a:lnTo>
                  <a:pt x="41276" y="9645"/>
                </a:lnTo>
                <a:lnTo>
                  <a:pt x="43239" y="11192"/>
                </a:lnTo>
                <a:lnTo>
                  <a:pt x="45500" y="13177"/>
                </a:lnTo>
                <a:lnTo>
                  <a:pt x="47959" y="15452"/>
                </a:lnTo>
                <a:lnTo>
                  <a:pt x="53233" y="20520"/>
                </a:lnTo>
                <a:lnTo>
                  <a:pt x="61556" y="28728"/>
                </a:lnTo>
                <a:lnTo>
                  <a:pt x="63427" y="31534"/>
                </a:lnTo>
                <a:lnTo>
                  <a:pt x="64673" y="34358"/>
                </a:lnTo>
                <a:lnTo>
                  <a:pt x="65504" y="37193"/>
                </a:lnTo>
                <a:lnTo>
                  <a:pt x="65106" y="40035"/>
                </a:lnTo>
                <a:lnTo>
                  <a:pt x="63888" y="42882"/>
                </a:lnTo>
                <a:lnTo>
                  <a:pt x="62123" y="45733"/>
                </a:lnTo>
                <a:lnTo>
                  <a:pt x="59994" y="49539"/>
                </a:lnTo>
                <a:lnTo>
                  <a:pt x="55089" y="58847"/>
                </a:lnTo>
                <a:lnTo>
                  <a:pt x="52448" y="62091"/>
                </a:lnTo>
                <a:lnTo>
                  <a:pt x="49734" y="64254"/>
                </a:lnTo>
                <a:lnTo>
                  <a:pt x="46972" y="65696"/>
                </a:lnTo>
                <a:lnTo>
                  <a:pt x="45131" y="67609"/>
                </a:lnTo>
                <a:lnTo>
                  <a:pt x="43904" y="69838"/>
                </a:lnTo>
                <a:lnTo>
                  <a:pt x="43085" y="72276"/>
                </a:lnTo>
                <a:lnTo>
                  <a:pt x="40635" y="72949"/>
                </a:lnTo>
                <a:lnTo>
                  <a:pt x="37097" y="72445"/>
                </a:lnTo>
                <a:lnTo>
                  <a:pt x="26831" y="69343"/>
                </a:lnTo>
                <a:lnTo>
                  <a:pt x="25036" y="68136"/>
                </a:lnTo>
                <a:lnTo>
                  <a:pt x="22887" y="66379"/>
                </a:lnTo>
                <a:lnTo>
                  <a:pt x="20502" y="64255"/>
                </a:lnTo>
                <a:lnTo>
                  <a:pt x="18912" y="59981"/>
                </a:lnTo>
                <a:lnTo>
                  <a:pt x="17852" y="54275"/>
                </a:lnTo>
                <a:lnTo>
                  <a:pt x="17145" y="47613"/>
                </a:lnTo>
                <a:lnTo>
                  <a:pt x="17626" y="41267"/>
                </a:lnTo>
                <a:lnTo>
                  <a:pt x="18900" y="35131"/>
                </a:lnTo>
                <a:lnTo>
                  <a:pt x="20701" y="29136"/>
                </a:lnTo>
                <a:lnTo>
                  <a:pt x="23807" y="23234"/>
                </a:lnTo>
                <a:lnTo>
                  <a:pt x="27783" y="17394"/>
                </a:lnTo>
                <a:lnTo>
                  <a:pt x="4144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91"/>
          <p:cNvSpPr/>
          <p:nvPr/>
        </p:nvSpPr>
        <p:spPr>
          <a:xfrm>
            <a:off x="7094005" y="3129363"/>
            <a:ext cx="74756" cy="76708"/>
          </a:xfrm>
          <a:custGeom>
            <a:avLst/>
            <a:gdLst/>
            <a:ahLst/>
            <a:cxnLst/>
            <a:rect l="0" t="0" r="0" b="0"/>
            <a:pathLst>
              <a:path w="74756" h="76708">
                <a:moveTo>
                  <a:pt x="58317" y="33889"/>
                </a:moveTo>
                <a:lnTo>
                  <a:pt x="67419" y="42991"/>
                </a:lnTo>
                <a:lnTo>
                  <a:pt x="70100" y="46624"/>
                </a:lnTo>
                <a:lnTo>
                  <a:pt x="71887" y="49999"/>
                </a:lnTo>
                <a:lnTo>
                  <a:pt x="73079" y="53202"/>
                </a:lnTo>
                <a:lnTo>
                  <a:pt x="73873" y="56289"/>
                </a:lnTo>
                <a:lnTo>
                  <a:pt x="74403" y="59300"/>
                </a:lnTo>
                <a:lnTo>
                  <a:pt x="74755" y="62260"/>
                </a:lnTo>
                <a:lnTo>
                  <a:pt x="73086" y="65186"/>
                </a:lnTo>
                <a:lnTo>
                  <a:pt x="70068" y="68088"/>
                </a:lnTo>
                <a:lnTo>
                  <a:pt x="66151" y="70976"/>
                </a:lnTo>
                <a:lnTo>
                  <a:pt x="62587" y="72901"/>
                </a:lnTo>
                <a:lnTo>
                  <a:pt x="59259" y="74185"/>
                </a:lnTo>
                <a:lnTo>
                  <a:pt x="56088" y="75040"/>
                </a:lnTo>
                <a:lnTo>
                  <a:pt x="52068" y="75611"/>
                </a:lnTo>
                <a:lnTo>
                  <a:pt x="47483" y="75991"/>
                </a:lnTo>
                <a:lnTo>
                  <a:pt x="38262" y="76413"/>
                </a:lnTo>
                <a:lnTo>
                  <a:pt x="30989" y="76601"/>
                </a:lnTo>
                <a:lnTo>
                  <a:pt x="21539" y="76707"/>
                </a:lnTo>
                <a:lnTo>
                  <a:pt x="18558" y="75770"/>
                </a:lnTo>
                <a:lnTo>
                  <a:pt x="15619" y="74192"/>
                </a:lnTo>
                <a:lnTo>
                  <a:pt x="12707" y="72187"/>
                </a:lnTo>
                <a:lnTo>
                  <a:pt x="10765" y="69899"/>
                </a:lnTo>
                <a:lnTo>
                  <a:pt x="9471" y="67421"/>
                </a:lnTo>
                <a:lnTo>
                  <a:pt x="8607" y="64816"/>
                </a:lnTo>
                <a:lnTo>
                  <a:pt x="7080" y="61174"/>
                </a:lnTo>
                <a:lnTo>
                  <a:pt x="5109" y="56842"/>
                </a:lnTo>
                <a:lnTo>
                  <a:pt x="2843" y="52048"/>
                </a:lnTo>
                <a:lnTo>
                  <a:pt x="2284" y="46948"/>
                </a:lnTo>
                <a:lnTo>
                  <a:pt x="2864" y="41642"/>
                </a:lnTo>
                <a:lnTo>
                  <a:pt x="4204" y="36200"/>
                </a:lnTo>
                <a:lnTo>
                  <a:pt x="5097" y="31620"/>
                </a:lnTo>
                <a:lnTo>
                  <a:pt x="5691" y="27614"/>
                </a:lnTo>
                <a:lnTo>
                  <a:pt x="6088" y="23991"/>
                </a:lnTo>
                <a:lnTo>
                  <a:pt x="7305" y="20623"/>
                </a:lnTo>
                <a:lnTo>
                  <a:pt x="9069" y="17425"/>
                </a:lnTo>
                <a:lnTo>
                  <a:pt x="11197" y="14340"/>
                </a:lnTo>
                <a:lnTo>
                  <a:pt x="13569" y="12284"/>
                </a:lnTo>
                <a:lnTo>
                  <a:pt x="16103" y="10913"/>
                </a:lnTo>
                <a:lnTo>
                  <a:pt x="18745" y="10000"/>
                </a:lnTo>
                <a:lnTo>
                  <a:pt x="20505" y="8438"/>
                </a:lnTo>
                <a:lnTo>
                  <a:pt x="21680" y="6444"/>
                </a:lnTo>
                <a:lnTo>
                  <a:pt x="22462" y="4162"/>
                </a:lnTo>
                <a:lnTo>
                  <a:pt x="24889" y="2641"/>
                </a:lnTo>
                <a:lnTo>
                  <a:pt x="28412" y="1627"/>
                </a:lnTo>
                <a:lnTo>
                  <a:pt x="38651" y="0"/>
                </a:lnTo>
                <a:lnTo>
                  <a:pt x="40444" y="819"/>
                </a:lnTo>
                <a:lnTo>
                  <a:pt x="42592" y="2317"/>
                </a:lnTo>
                <a:lnTo>
                  <a:pt x="44976" y="4268"/>
                </a:lnTo>
                <a:lnTo>
                  <a:pt x="47518" y="5570"/>
                </a:lnTo>
                <a:lnTo>
                  <a:pt x="50165" y="6437"/>
                </a:lnTo>
                <a:lnTo>
                  <a:pt x="52882" y="7015"/>
                </a:lnTo>
                <a:lnTo>
                  <a:pt x="54694" y="9306"/>
                </a:lnTo>
                <a:lnTo>
                  <a:pt x="55901" y="12738"/>
                </a:lnTo>
                <a:lnTo>
                  <a:pt x="57840" y="22832"/>
                </a:lnTo>
                <a:lnTo>
                  <a:pt x="57999" y="25565"/>
                </a:lnTo>
                <a:lnTo>
                  <a:pt x="58176" y="33682"/>
                </a:lnTo>
                <a:lnTo>
                  <a:pt x="57270" y="37561"/>
                </a:lnTo>
                <a:lnTo>
                  <a:pt x="55715" y="41100"/>
                </a:lnTo>
                <a:lnTo>
                  <a:pt x="53725" y="44411"/>
                </a:lnTo>
                <a:lnTo>
                  <a:pt x="51445" y="47571"/>
                </a:lnTo>
                <a:lnTo>
                  <a:pt x="48973" y="50631"/>
                </a:lnTo>
                <a:lnTo>
                  <a:pt x="42713" y="57834"/>
                </a:lnTo>
                <a:lnTo>
                  <a:pt x="41247" y="58425"/>
                </a:lnTo>
                <a:lnTo>
                  <a:pt x="39317" y="58819"/>
                </a:lnTo>
                <a:lnTo>
                  <a:pt x="37079" y="59081"/>
                </a:lnTo>
                <a:lnTo>
                  <a:pt x="34633" y="59256"/>
                </a:lnTo>
                <a:lnTo>
                  <a:pt x="32050" y="59373"/>
                </a:lnTo>
                <a:lnTo>
                  <a:pt x="26640" y="59503"/>
                </a:lnTo>
                <a:lnTo>
                  <a:pt x="12565" y="59593"/>
                </a:lnTo>
                <a:lnTo>
                  <a:pt x="9718" y="58645"/>
                </a:lnTo>
                <a:lnTo>
                  <a:pt x="6868" y="57061"/>
                </a:lnTo>
                <a:lnTo>
                  <a:pt x="4016" y="55052"/>
                </a:lnTo>
                <a:lnTo>
                  <a:pt x="2113" y="52760"/>
                </a:lnTo>
                <a:lnTo>
                  <a:pt x="846" y="50280"/>
                </a:lnTo>
                <a:lnTo>
                  <a:pt x="0" y="47674"/>
                </a:lnTo>
                <a:lnTo>
                  <a:pt x="389" y="44984"/>
                </a:lnTo>
                <a:lnTo>
                  <a:pt x="1601" y="42238"/>
                </a:lnTo>
                <a:lnTo>
                  <a:pt x="5839" y="35538"/>
                </a:lnTo>
                <a:lnTo>
                  <a:pt x="6187" y="34036"/>
                </a:lnTo>
                <a:lnTo>
                  <a:pt x="6418" y="32082"/>
                </a:lnTo>
                <a:lnTo>
                  <a:pt x="6573" y="29827"/>
                </a:lnTo>
                <a:lnTo>
                  <a:pt x="7628" y="28324"/>
                </a:lnTo>
                <a:lnTo>
                  <a:pt x="9285" y="27321"/>
                </a:lnTo>
                <a:lnTo>
                  <a:pt x="11341" y="26653"/>
                </a:lnTo>
                <a:lnTo>
                  <a:pt x="13665" y="27160"/>
                </a:lnTo>
                <a:lnTo>
                  <a:pt x="16167" y="28451"/>
                </a:lnTo>
                <a:lnTo>
                  <a:pt x="18787" y="30263"/>
                </a:lnTo>
                <a:lnTo>
                  <a:pt x="21486" y="31472"/>
                </a:lnTo>
                <a:lnTo>
                  <a:pt x="24238" y="32278"/>
                </a:lnTo>
                <a:lnTo>
                  <a:pt x="27025" y="32815"/>
                </a:lnTo>
                <a:lnTo>
                  <a:pt x="30788" y="34126"/>
                </a:lnTo>
                <a:lnTo>
                  <a:pt x="35202" y="35952"/>
                </a:lnTo>
                <a:lnTo>
                  <a:pt x="40050" y="38122"/>
                </a:lnTo>
                <a:lnTo>
                  <a:pt x="43281" y="40521"/>
                </a:lnTo>
                <a:lnTo>
                  <a:pt x="45435" y="43073"/>
                </a:lnTo>
                <a:lnTo>
                  <a:pt x="46872" y="45726"/>
                </a:lnTo>
                <a:lnTo>
                  <a:pt x="48783" y="48448"/>
                </a:lnTo>
                <a:lnTo>
                  <a:pt x="51008" y="51215"/>
                </a:lnTo>
                <a:lnTo>
                  <a:pt x="53444" y="54012"/>
                </a:lnTo>
                <a:lnTo>
                  <a:pt x="54116" y="56830"/>
                </a:lnTo>
                <a:lnTo>
                  <a:pt x="53612" y="59660"/>
                </a:lnTo>
                <a:lnTo>
                  <a:pt x="50509" y="66496"/>
                </a:lnTo>
                <a:lnTo>
                  <a:pt x="49301" y="68010"/>
                </a:lnTo>
                <a:lnTo>
                  <a:pt x="47545" y="69971"/>
                </a:lnTo>
                <a:lnTo>
                  <a:pt x="45420" y="72231"/>
                </a:lnTo>
                <a:lnTo>
                  <a:pt x="43051" y="72785"/>
                </a:lnTo>
                <a:lnTo>
                  <a:pt x="40520" y="72203"/>
                </a:lnTo>
                <a:lnTo>
                  <a:pt x="37880" y="70861"/>
                </a:lnTo>
                <a:lnTo>
                  <a:pt x="34214" y="69967"/>
                </a:lnTo>
                <a:lnTo>
                  <a:pt x="29866" y="69371"/>
                </a:lnTo>
                <a:lnTo>
                  <a:pt x="25062" y="68974"/>
                </a:lnTo>
                <a:lnTo>
                  <a:pt x="21860" y="67756"/>
                </a:lnTo>
                <a:lnTo>
                  <a:pt x="19725" y="65992"/>
                </a:lnTo>
                <a:lnTo>
                  <a:pt x="18301" y="63864"/>
                </a:lnTo>
                <a:lnTo>
                  <a:pt x="17353" y="61492"/>
                </a:lnTo>
                <a:lnTo>
                  <a:pt x="16720" y="58959"/>
                </a:lnTo>
                <a:lnTo>
                  <a:pt x="16298" y="56317"/>
                </a:lnTo>
                <a:lnTo>
                  <a:pt x="16017" y="53604"/>
                </a:lnTo>
                <a:lnTo>
                  <a:pt x="15830" y="50842"/>
                </a:lnTo>
                <a:lnTo>
                  <a:pt x="15705" y="48049"/>
                </a:lnTo>
                <a:lnTo>
                  <a:pt x="16574" y="45234"/>
                </a:lnTo>
                <a:lnTo>
                  <a:pt x="18105" y="42405"/>
                </a:lnTo>
                <a:lnTo>
                  <a:pt x="20080" y="39566"/>
                </a:lnTo>
                <a:lnTo>
                  <a:pt x="22348" y="37674"/>
                </a:lnTo>
                <a:lnTo>
                  <a:pt x="24813" y="36412"/>
                </a:lnTo>
                <a:lnTo>
                  <a:pt x="27409" y="35571"/>
                </a:lnTo>
                <a:lnTo>
                  <a:pt x="30091" y="35011"/>
                </a:lnTo>
                <a:lnTo>
                  <a:pt x="32832" y="34637"/>
                </a:lnTo>
                <a:lnTo>
                  <a:pt x="35612" y="34387"/>
                </a:lnTo>
                <a:lnTo>
                  <a:pt x="37465" y="35174"/>
                </a:lnTo>
                <a:lnTo>
                  <a:pt x="38701" y="36651"/>
                </a:lnTo>
                <a:lnTo>
                  <a:pt x="41172" y="424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92"/>
          <p:cNvSpPr/>
          <p:nvPr/>
        </p:nvSpPr>
        <p:spPr>
          <a:xfrm>
            <a:off x="7589519" y="2910059"/>
            <a:ext cx="67727" cy="47414"/>
          </a:xfrm>
          <a:custGeom>
            <a:avLst/>
            <a:gdLst/>
            <a:ahLst/>
            <a:cxnLst/>
            <a:rect l="0" t="0" r="0" b="0"/>
            <a:pathLst>
              <a:path w="67727" h="47414">
                <a:moveTo>
                  <a:pt x="0" y="30308"/>
                </a:moveTo>
                <a:lnTo>
                  <a:pt x="13653" y="34859"/>
                </a:lnTo>
                <a:lnTo>
                  <a:pt x="17674" y="37152"/>
                </a:lnTo>
                <a:lnTo>
                  <a:pt x="20356" y="39633"/>
                </a:lnTo>
                <a:lnTo>
                  <a:pt x="22143" y="42240"/>
                </a:lnTo>
                <a:lnTo>
                  <a:pt x="22383" y="43978"/>
                </a:lnTo>
                <a:lnTo>
                  <a:pt x="21590" y="45136"/>
                </a:lnTo>
                <a:lnTo>
                  <a:pt x="18023" y="46995"/>
                </a:lnTo>
                <a:lnTo>
                  <a:pt x="16778" y="47148"/>
                </a:lnTo>
                <a:lnTo>
                  <a:pt x="14995" y="47250"/>
                </a:lnTo>
                <a:lnTo>
                  <a:pt x="10475" y="47363"/>
                </a:lnTo>
                <a:lnTo>
                  <a:pt x="5291" y="47413"/>
                </a:lnTo>
                <a:lnTo>
                  <a:pt x="3528" y="46474"/>
                </a:lnTo>
                <a:lnTo>
                  <a:pt x="2352" y="44895"/>
                </a:lnTo>
                <a:lnTo>
                  <a:pt x="1568" y="42890"/>
                </a:lnTo>
                <a:lnTo>
                  <a:pt x="1046" y="40601"/>
                </a:lnTo>
                <a:lnTo>
                  <a:pt x="698" y="38123"/>
                </a:lnTo>
                <a:lnTo>
                  <a:pt x="465" y="35518"/>
                </a:lnTo>
                <a:lnTo>
                  <a:pt x="310" y="31876"/>
                </a:lnTo>
                <a:lnTo>
                  <a:pt x="138" y="22750"/>
                </a:lnTo>
                <a:lnTo>
                  <a:pt x="1045" y="19555"/>
                </a:lnTo>
                <a:lnTo>
                  <a:pt x="2602" y="17424"/>
                </a:lnTo>
                <a:lnTo>
                  <a:pt x="4592" y="16004"/>
                </a:lnTo>
                <a:lnTo>
                  <a:pt x="7825" y="14104"/>
                </a:lnTo>
                <a:lnTo>
                  <a:pt x="11884" y="11886"/>
                </a:lnTo>
                <a:lnTo>
                  <a:pt x="16495" y="9454"/>
                </a:lnTo>
                <a:lnTo>
                  <a:pt x="20522" y="7833"/>
                </a:lnTo>
                <a:lnTo>
                  <a:pt x="24159" y="6752"/>
                </a:lnTo>
                <a:lnTo>
                  <a:pt x="27536" y="6031"/>
                </a:lnTo>
                <a:lnTo>
                  <a:pt x="30740" y="6504"/>
                </a:lnTo>
                <a:lnTo>
                  <a:pt x="33828" y="7771"/>
                </a:lnTo>
                <a:lnTo>
                  <a:pt x="36840" y="9568"/>
                </a:lnTo>
                <a:lnTo>
                  <a:pt x="39800" y="10767"/>
                </a:lnTo>
                <a:lnTo>
                  <a:pt x="42726" y="11565"/>
                </a:lnTo>
                <a:lnTo>
                  <a:pt x="49715" y="12848"/>
                </a:lnTo>
                <a:lnTo>
                  <a:pt x="50289" y="13905"/>
                </a:lnTo>
                <a:lnTo>
                  <a:pt x="50671" y="15563"/>
                </a:lnTo>
                <a:lnTo>
                  <a:pt x="50926" y="17620"/>
                </a:lnTo>
                <a:lnTo>
                  <a:pt x="51096" y="19945"/>
                </a:lnTo>
                <a:lnTo>
                  <a:pt x="51209" y="22447"/>
                </a:lnTo>
                <a:lnTo>
                  <a:pt x="51391" y="28755"/>
                </a:lnTo>
                <a:lnTo>
                  <a:pt x="51423" y="34399"/>
                </a:lnTo>
                <a:lnTo>
                  <a:pt x="50475" y="35893"/>
                </a:lnTo>
                <a:lnTo>
                  <a:pt x="48890" y="36889"/>
                </a:lnTo>
                <a:lnTo>
                  <a:pt x="46881" y="37553"/>
                </a:lnTo>
                <a:lnTo>
                  <a:pt x="44589" y="38948"/>
                </a:lnTo>
                <a:lnTo>
                  <a:pt x="42109" y="40830"/>
                </a:lnTo>
                <a:lnTo>
                  <a:pt x="39503" y="43038"/>
                </a:lnTo>
                <a:lnTo>
                  <a:pt x="36813" y="44510"/>
                </a:lnTo>
                <a:lnTo>
                  <a:pt x="34067" y="45491"/>
                </a:lnTo>
                <a:lnTo>
                  <a:pt x="31284" y="46145"/>
                </a:lnTo>
                <a:lnTo>
                  <a:pt x="28477" y="46581"/>
                </a:lnTo>
                <a:lnTo>
                  <a:pt x="25652" y="46872"/>
                </a:lnTo>
                <a:lnTo>
                  <a:pt x="22817" y="47066"/>
                </a:lnTo>
                <a:lnTo>
                  <a:pt x="19973" y="47194"/>
                </a:lnTo>
                <a:lnTo>
                  <a:pt x="14275" y="47338"/>
                </a:lnTo>
                <a:lnTo>
                  <a:pt x="11422" y="46424"/>
                </a:lnTo>
                <a:lnTo>
                  <a:pt x="8567" y="44862"/>
                </a:lnTo>
                <a:lnTo>
                  <a:pt x="1692" y="40062"/>
                </a:lnTo>
                <a:lnTo>
                  <a:pt x="2081" y="37763"/>
                </a:lnTo>
                <a:lnTo>
                  <a:pt x="3293" y="34326"/>
                </a:lnTo>
                <a:lnTo>
                  <a:pt x="5053" y="30129"/>
                </a:lnTo>
                <a:lnTo>
                  <a:pt x="7179" y="26379"/>
                </a:lnTo>
                <a:lnTo>
                  <a:pt x="9548" y="22926"/>
                </a:lnTo>
                <a:lnTo>
                  <a:pt x="12082" y="19672"/>
                </a:lnTo>
                <a:lnTo>
                  <a:pt x="14722" y="16550"/>
                </a:lnTo>
                <a:lnTo>
                  <a:pt x="17435" y="13516"/>
                </a:lnTo>
                <a:lnTo>
                  <a:pt x="20196" y="10541"/>
                </a:lnTo>
                <a:lnTo>
                  <a:pt x="22989" y="8557"/>
                </a:lnTo>
                <a:lnTo>
                  <a:pt x="25804" y="7235"/>
                </a:lnTo>
                <a:lnTo>
                  <a:pt x="28633" y="6354"/>
                </a:lnTo>
                <a:lnTo>
                  <a:pt x="31471" y="4813"/>
                </a:lnTo>
                <a:lnTo>
                  <a:pt x="34316" y="2834"/>
                </a:lnTo>
                <a:lnTo>
                  <a:pt x="37165" y="562"/>
                </a:lnTo>
                <a:lnTo>
                  <a:pt x="40016" y="0"/>
                </a:lnTo>
                <a:lnTo>
                  <a:pt x="42870" y="578"/>
                </a:lnTo>
                <a:lnTo>
                  <a:pt x="45725" y="1915"/>
                </a:lnTo>
                <a:lnTo>
                  <a:pt x="49534" y="2807"/>
                </a:lnTo>
                <a:lnTo>
                  <a:pt x="53978" y="3402"/>
                </a:lnTo>
                <a:lnTo>
                  <a:pt x="58845" y="3798"/>
                </a:lnTo>
                <a:lnTo>
                  <a:pt x="62090" y="5015"/>
                </a:lnTo>
                <a:lnTo>
                  <a:pt x="64254" y="6778"/>
                </a:lnTo>
                <a:lnTo>
                  <a:pt x="67726" y="11902"/>
                </a:lnTo>
                <a:lnTo>
                  <a:pt x="67058" y="13275"/>
                </a:lnTo>
                <a:lnTo>
                  <a:pt x="65661" y="15143"/>
                </a:lnTo>
                <a:lnTo>
                  <a:pt x="63776" y="17340"/>
                </a:lnTo>
                <a:lnTo>
                  <a:pt x="61568" y="19758"/>
                </a:lnTo>
                <a:lnTo>
                  <a:pt x="56574" y="24984"/>
                </a:lnTo>
                <a:lnTo>
                  <a:pt x="53909" y="26759"/>
                </a:lnTo>
                <a:lnTo>
                  <a:pt x="51179" y="27942"/>
                </a:lnTo>
                <a:lnTo>
                  <a:pt x="48407" y="28730"/>
                </a:lnTo>
                <a:lnTo>
                  <a:pt x="44655" y="30209"/>
                </a:lnTo>
                <a:lnTo>
                  <a:pt x="40247" y="32147"/>
                </a:lnTo>
                <a:lnTo>
                  <a:pt x="35404" y="34392"/>
                </a:lnTo>
                <a:lnTo>
                  <a:pt x="31223" y="34935"/>
                </a:lnTo>
                <a:lnTo>
                  <a:pt x="27483" y="34345"/>
                </a:lnTo>
                <a:lnTo>
                  <a:pt x="24037" y="33000"/>
                </a:lnTo>
                <a:lnTo>
                  <a:pt x="20788" y="32102"/>
                </a:lnTo>
                <a:lnTo>
                  <a:pt x="17669" y="31504"/>
                </a:lnTo>
                <a:lnTo>
                  <a:pt x="8573" y="3030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93"/>
          <p:cNvSpPr/>
          <p:nvPr/>
        </p:nvSpPr>
        <p:spPr>
          <a:xfrm>
            <a:off x="7966709" y="2685575"/>
            <a:ext cx="59891" cy="65771"/>
          </a:xfrm>
          <a:custGeom>
            <a:avLst/>
            <a:gdLst/>
            <a:ahLst/>
            <a:cxnLst/>
            <a:rect l="0" t="0" r="0" b="0"/>
            <a:pathLst>
              <a:path w="59891" h="65771">
                <a:moveTo>
                  <a:pt x="0" y="14762"/>
                </a:moveTo>
                <a:lnTo>
                  <a:pt x="13654" y="5661"/>
                </a:lnTo>
                <a:lnTo>
                  <a:pt x="18627" y="2979"/>
                </a:lnTo>
                <a:lnTo>
                  <a:pt x="22896" y="1192"/>
                </a:lnTo>
                <a:lnTo>
                  <a:pt x="26694" y="0"/>
                </a:lnTo>
                <a:lnTo>
                  <a:pt x="30179" y="158"/>
                </a:lnTo>
                <a:lnTo>
                  <a:pt x="33454" y="1216"/>
                </a:lnTo>
                <a:lnTo>
                  <a:pt x="36590" y="2874"/>
                </a:lnTo>
                <a:lnTo>
                  <a:pt x="39634" y="3979"/>
                </a:lnTo>
                <a:lnTo>
                  <a:pt x="42615" y="4716"/>
                </a:lnTo>
                <a:lnTo>
                  <a:pt x="45556" y="5207"/>
                </a:lnTo>
                <a:lnTo>
                  <a:pt x="47515" y="6487"/>
                </a:lnTo>
                <a:lnTo>
                  <a:pt x="48822" y="8293"/>
                </a:lnTo>
                <a:lnTo>
                  <a:pt x="49693" y="10449"/>
                </a:lnTo>
                <a:lnTo>
                  <a:pt x="51227" y="11887"/>
                </a:lnTo>
                <a:lnTo>
                  <a:pt x="53202" y="12845"/>
                </a:lnTo>
                <a:lnTo>
                  <a:pt x="55470" y="13484"/>
                </a:lnTo>
                <a:lnTo>
                  <a:pt x="56983" y="14863"/>
                </a:lnTo>
                <a:lnTo>
                  <a:pt x="57991" y="16734"/>
                </a:lnTo>
                <a:lnTo>
                  <a:pt x="59611" y="22031"/>
                </a:lnTo>
                <a:lnTo>
                  <a:pt x="59742" y="23418"/>
                </a:lnTo>
                <a:lnTo>
                  <a:pt x="59831" y="25295"/>
                </a:lnTo>
                <a:lnTo>
                  <a:pt x="59890" y="27499"/>
                </a:lnTo>
                <a:lnTo>
                  <a:pt x="58977" y="30873"/>
                </a:lnTo>
                <a:lnTo>
                  <a:pt x="57416" y="35028"/>
                </a:lnTo>
                <a:lnTo>
                  <a:pt x="55423" y="39703"/>
                </a:lnTo>
                <a:lnTo>
                  <a:pt x="52188" y="43772"/>
                </a:lnTo>
                <a:lnTo>
                  <a:pt x="48128" y="47437"/>
                </a:lnTo>
                <a:lnTo>
                  <a:pt x="43515" y="50833"/>
                </a:lnTo>
                <a:lnTo>
                  <a:pt x="39488" y="53096"/>
                </a:lnTo>
                <a:lnTo>
                  <a:pt x="35851" y="54606"/>
                </a:lnTo>
                <a:lnTo>
                  <a:pt x="32473" y="55612"/>
                </a:lnTo>
                <a:lnTo>
                  <a:pt x="29268" y="55330"/>
                </a:lnTo>
                <a:lnTo>
                  <a:pt x="26181" y="54190"/>
                </a:lnTo>
                <a:lnTo>
                  <a:pt x="23169" y="52477"/>
                </a:lnTo>
                <a:lnTo>
                  <a:pt x="20208" y="51336"/>
                </a:lnTo>
                <a:lnTo>
                  <a:pt x="17282" y="50574"/>
                </a:lnTo>
                <a:lnTo>
                  <a:pt x="14380" y="50067"/>
                </a:lnTo>
                <a:lnTo>
                  <a:pt x="11492" y="48776"/>
                </a:lnTo>
                <a:lnTo>
                  <a:pt x="8614" y="46963"/>
                </a:lnTo>
                <a:lnTo>
                  <a:pt x="1702" y="41760"/>
                </a:lnTo>
                <a:lnTo>
                  <a:pt x="2087" y="39428"/>
                </a:lnTo>
                <a:lnTo>
                  <a:pt x="3297" y="35969"/>
                </a:lnTo>
                <a:lnTo>
                  <a:pt x="5056" y="31757"/>
                </a:lnTo>
                <a:lnTo>
                  <a:pt x="7181" y="28950"/>
                </a:lnTo>
                <a:lnTo>
                  <a:pt x="9550" y="27078"/>
                </a:lnTo>
                <a:lnTo>
                  <a:pt x="12082" y="25830"/>
                </a:lnTo>
                <a:lnTo>
                  <a:pt x="14722" y="24998"/>
                </a:lnTo>
                <a:lnTo>
                  <a:pt x="17436" y="24444"/>
                </a:lnTo>
                <a:lnTo>
                  <a:pt x="20196" y="24074"/>
                </a:lnTo>
                <a:lnTo>
                  <a:pt x="22989" y="23828"/>
                </a:lnTo>
                <a:lnTo>
                  <a:pt x="25804" y="23663"/>
                </a:lnTo>
                <a:lnTo>
                  <a:pt x="32614" y="23399"/>
                </a:lnTo>
                <a:lnTo>
                  <a:pt x="34125" y="24330"/>
                </a:lnTo>
                <a:lnTo>
                  <a:pt x="36085" y="25904"/>
                </a:lnTo>
                <a:lnTo>
                  <a:pt x="38345" y="27905"/>
                </a:lnTo>
                <a:lnTo>
                  <a:pt x="39851" y="30191"/>
                </a:lnTo>
                <a:lnTo>
                  <a:pt x="40855" y="32668"/>
                </a:lnTo>
                <a:lnTo>
                  <a:pt x="41525" y="35272"/>
                </a:lnTo>
                <a:lnTo>
                  <a:pt x="41018" y="38913"/>
                </a:lnTo>
                <a:lnTo>
                  <a:pt x="39728" y="43245"/>
                </a:lnTo>
                <a:lnTo>
                  <a:pt x="35364" y="54784"/>
                </a:lnTo>
                <a:lnTo>
                  <a:pt x="35006" y="56683"/>
                </a:lnTo>
                <a:lnTo>
                  <a:pt x="34768" y="58902"/>
                </a:lnTo>
                <a:lnTo>
                  <a:pt x="34608" y="61334"/>
                </a:lnTo>
                <a:lnTo>
                  <a:pt x="33551" y="62955"/>
                </a:lnTo>
                <a:lnTo>
                  <a:pt x="31892" y="64036"/>
                </a:lnTo>
                <a:lnTo>
                  <a:pt x="29833" y="64756"/>
                </a:lnTo>
                <a:lnTo>
                  <a:pt x="27510" y="65236"/>
                </a:lnTo>
                <a:lnTo>
                  <a:pt x="25007" y="65557"/>
                </a:lnTo>
                <a:lnTo>
                  <a:pt x="22387" y="65770"/>
                </a:lnTo>
                <a:lnTo>
                  <a:pt x="19688" y="64960"/>
                </a:lnTo>
                <a:lnTo>
                  <a:pt x="16935" y="63467"/>
                </a:lnTo>
                <a:lnTo>
                  <a:pt x="14148" y="61520"/>
                </a:lnTo>
                <a:lnTo>
                  <a:pt x="11337" y="60221"/>
                </a:lnTo>
                <a:lnTo>
                  <a:pt x="8511" y="59356"/>
                </a:lnTo>
                <a:lnTo>
                  <a:pt x="5674" y="58779"/>
                </a:lnTo>
                <a:lnTo>
                  <a:pt x="3782" y="57441"/>
                </a:lnTo>
                <a:lnTo>
                  <a:pt x="2523" y="55597"/>
                </a:lnTo>
                <a:lnTo>
                  <a:pt x="1682" y="53416"/>
                </a:lnTo>
                <a:lnTo>
                  <a:pt x="2074" y="51009"/>
                </a:lnTo>
                <a:lnTo>
                  <a:pt x="3288" y="48451"/>
                </a:lnTo>
                <a:lnTo>
                  <a:pt x="5050" y="45794"/>
                </a:lnTo>
                <a:lnTo>
                  <a:pt x="6224" y="43070"/>
                </a:lnTo>
                <a:lnTo>
                  <a:pt x="7008" y="40302"/>
                </a:lnTo>
                <a:lnTo>
                  <a:pt x="7529" y="37503"/>
                </a:lnTo>
                <a:lnTo>
                  <a:pt x="8829" y="35638"/>
                </a:lnTo>
                <a:lnTo>
                  <a:pt x="10649" y="34395"/>
                </a:lnTo>
                <a:lnTo>
                  <a:pt x="12814" y="33565"/>
                </a:lnTo>
                <a:lnTo>
                  <a:pt x="14258" y="33965"/>
                </a:lnTo>
                <a:lnTo>
                  <a:pt x="15221" y="35184"/>
                </a:lnTo>
                <a:lnTo>
                  <a:pt x="17146" y="404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94"/>
          <p:cNvSpPr/>
          <p:nvPr/>
        </p:nvSpPr>
        <p:spPr>
          <a:xfrm>
            <a:off x="6175175" y="3576425"/>
            <a:ext cx="91930" cy="66888"/>
          </a:xfrm>
          <a:custGeom>
            <a:avLst/>
            <a:gdLst/>
            <a:ahLst/>
            <a:cxnLst/>
            <a:rect l="0" t="0" r="0" b="0"/>
            <a:pathLst>
              <a:path w="91930" h="66888">
                <a:moveTo>
                  <a:pt x="59890" y="15452"/>
                </a:moveTo>
                <a:lnTo>
                  <a:pt x="73542" y="15452"/>
                </a:lnTo>
                <a:lnTo>
                  <a:pt x="78516" y="16404"/>
                </a:lnTo>
                <a:lnTo>
                  <a:pt x="82785" y="17992"/>
                </a:lnTo>
                <a:lnTo>
                  <a:pt x="91929" y="22833"/>
                </a:lnTo>
                <a:lnTo>
                  <a:pt x="91726" y="24183"/>
                </a:lnTo>
                <a:lnTo>
                  <a:pt x="90639" y="26035"/>
                </a:lnTo>
                <a:lnTo>
                  <a:pt x="88962" y="28222"/>
                </a:lnTo>
                <a:lnTo>
                  <a:pt x="86891" y="29681"/>
                </a:lnTo>
                <a:lnTo>
                  <a:pt x="84558" y="30653"/>
                </a:lnTo>
                <a:lnTo>
                  <a:pt x="82050" y="31301"/>
                </a:lnTo>
                <a:lnTo>
                  <a:pt x="80378" y="32686"/>
                </a:lnTo>
                <a:lnTo>
                  <a:pt x="79264" y="34561"/>
                </a:lnTo>
                <a:lnTo>
                  <a:pt x="78520" y="36764"/>
                </a:lnTo>
                <a:lnTo>
                  <a:pt x="77073" y="38233"/>
                </a:lnTo>
                <a:lnTo>
                  <a:pt x="75155" y="39212"/>
                </a:lnTo>
                <a:lnTo>
                  <a:pt x="72924" y="39864"/>
                </a:lnTo>
                <a:lnTo>
                  <a:pt x="70484" y="41252"/>
                </a:lnTo>
                <a:lnTo>
                  <a:pt x="67905" y="43130"/>
                </a:lnTo>
                <a:lnTo>
                  <a:pt x="65233" y="45334"/>
                </a:lnTo>
                <a:lnTo>
                  <a:pt x="61547" y="46803"/>
                </a:lnTo>
                <a:lnTo>
                  <a:pt x="57184" y="47783"/>
                </a:lnTo>
                <a:lnTo>
                  <a:pt x="52371" y="48436"/>
                </a:lnTo>
                <a:lnTo>
                  <a:pt x="48210" y="48871"/>
                </a:lnTo>
                <a:lnTo>
                  <a:pt x="44483" y="49162"/>
                </a:lnTo>
                <a:lnTo>
                  <a:pt x="41046" y="49355"/>
                </a:lnTo>
                <a:lnTo>
                  <a:pt x="37802" y="48532"/>
                </a:lnTo>
                <a:lnTo>
                  <a:pt x="34687" y="47030"/>
                </a:lnTo>
                <a:lnTo>
                  <a:pt x="27395" y="42327"/>
                </a:lnTo>
                <a:lnTo>
                  <a:pt x="25844" y="40989"/>
                </a:lnTo>
                <a:lnTo>
                  <a:pt x="23858" y="39144"/>
                </a:lnTo>
                <a:lnTo>
                  <a:pt x="21581" y="36962"/>
                </a:lnTo>
                <a:lnTo>
                  <a:pt x="20063" y="34554"/>
                </a:lnTo>
                <a:lnTo>
                  <a:pt x="19051" y="31997"/>
                </a:lnTo>
                <a:lnTo>
                  <a:pt x="18376" y="29339"/>
                </a:lnTo>
                <a:lnTo>
                  <a:pt x="18879" y="27568"/>
                </a:lnTo>
                <a:lnTo>
                  <a:pt x="20167" y="26387"/>
                </a:lnTo>
                <a:lnTo>
                  <a:pt x="21978" y="25600"/>
                </a:lnTo>
                <a:lnTo>
                  <a:pt x="23185" y="24122"/>
                </a:lnTo>
                <a:lnTo>
                  <a:pt x="23990" y="22185"/>
                </a:lnTo>
                <a:lnTo>
                  <a:pt x="24526" y="19940"/>
                </a:lnTo>
                <a:lnTo>
                  <a:pt x="25837" y="18444"/>
                </a:lnTo>
                <a:lnTo>
                  <a:pt x="27663" y="17447"/>
                </a:lnTo>
                <a:lnTo>
                  <a:pt x="29833" y="16782"/>
                </a:lnTo>
                <a:lnTo>
                  <a:pt x="32231" y="17291"/>
                </a:lnTo>
                <a:lnTo>
                  <a:pt x="34784" y="18583"/>
                </a:lnTo>
                <a:lnTo>
                  <a:pt x="37437" y="20397"/>
                </a:lnTo>
                <a:lnTo>
                  <a:pt x="39206" y="22559"/>
                </a:lnTo>
                <a:lnTo>
                  <a:pt x="40386" y="24952"/>
                </a:lnTo>
                <a:lnTo>
                  <a:pt x="41172" y="27501"/>
                </a:lnTo>
                <a:lnTo>
                  <a:pt x="41696" y="30152"/>
                </a:lnTo>
                <a:lnTo>
                  <a:pt x="42045" y="32872"/>
                </a:lnTo>
                <a:lnTo>
                  <a:pt x="42278" y="35638"/>
                </a:lnTo>
                <a:lnTo>
                  <a:pt x="42434" y="38434"/>
                </a:lnTo>
                <a:lnTo>
                  <a:pt x="42606" y="44081"/>
                </a:lnTo>
                <a:lnTo>
                  <a:pt x="41700" y="46921"/>
                </a:lnTo>
                <a:lnTo>
                  <a:pt x="40143" y="49766"/>
                </a:lnTo>
                <a:lnTo>
                  <a:pt x="38153" y="52616"/>
                </a:lnTo>
                <a:lnTo>
                  <a:pt x="35874" y="54515"/>
                </a:lnTo>
                <a:lnTo>
                  <a:pt x="33401" y="55782"/>
                </a:lnTo>
                <a:lnTo>
                  <a:pt x="30801" y="56626"/>
                </a:lnTo>
                <a:lnTo>
                  <a:pt x="28114" y="58141"/>
                </a:lnTo>
                <a:lnTo>
                  <a:pt x="25371" y="60104"/>
                </a:lnTo>
                <a:lnTo>
                  <a:pt x="22590" y="62365"/>
                </a:lnTo>
                <a:lnTo>
                  <a:pt x="19783" y="62920"/>
                </a:lnTo>
                <a:lnTo>
                  <a:pt x="16959" y="62337"/>
                </a:lnTo>
                <a:lnTo>
                  <a:pt x="10135" y="59109"/>
                </a:lnTo>
                <a:lnTo>
                  <a:pt x="8622" y="58844"/>
                </a:lnTo>
                <a:lnTo>
                  <a:pt x="6662" y="58668"/>
                </a:lnTo>
                <a:lnTo>
                  <a:pt x="4402" y="58550"/>
                </a:lnTo>
                <a:lnTo>
                  <a:pt x="2895" y="57519"/>
                </a:lnTo>
                <a:lnTo>
                  <a:pt x="1890" y="55879"/>
                </a:lnTo>
                <a:lnTo>
                  <a:pt x="1222" y="53834"/>
                </a:lnTo>
                <a:lnTo>
                  <a:pt x="775" y="51517"/>
                </a:lnTo>
                <a:lnTo>
                  <a:pt x="477" y="49021"/>
                </a:lnTo>
                <a:lnTo>
                  <a:pt x="279" y="46404"/>
                </a:lnTo>
                <a:lnTo>
                  <a:pt x="147" y="43706"/>
                </a:lnTo>
                <a:lnTo>
                  <a:pt x="0" y="38170"/>
                </a:lnTo>
                <a:lnTo>
                  <a:pt x="913" y="35360"/>
                </a:lnTo>
                <a:lnTo>
                  <a:pt x="2475" y="32534"/>
                </a:lnTo>
                <a:lnTo>
                  <a:pt x="4468" y="29697"/>
                </a:lnTo>
                <a:lnTo>
                  <a:pt x="6749" y="26854"/>
                </a:lnTo>
                <a:lnTo>
                  <a:pt x="9223" y="24006"/>
                </a:lnTo>
                <a:lnTo>
                  <a:pt x="11824" y="21155"/>
                </a:lnTo>
                <a:lnTo>
                  <a:pt x="17255" y="15447"/>
                </a:lnTo>
                <a:lnTo>
                  <a:pt x="20037" y="12591"/>
                </a:lnTo>
                <a:lnTo>
                  <a:pt x="24748" y="9735"/>
                </a:lnTo>
                <a:lnTo>
                  <a:pt x="30747" y="6878"/>
                </a:lnTo>
                <a:lnTo>
                  <a:pt x="37604" y="4021"/>
                </a:lnTo>
                <a:lnTo>
                  <a:pt x="43127" y="2117"/>
                </a:lnTo>
                <a:lnTo>
                  <a:pt x="47762" y="846"/>
                </a:lnTo>
                <a:lnTo>
                  <a:pt x="51804" y="0"/>
                </a:lnTo>
                <a:lnTo>
                  <a:pt x="56405" y="388"/>
                </a:lnTo>
                <a:lnTo>
                  <a:pt x="61376" y="1600"/>
                </a:lnTo>
                <a:lnTo>
                  <a:pt x="73942" y="5837"/>
                </a:lnTo>
                <a:lnTo>
                  <a:pt x="74972" y="7137"/>
                </a:lnTo>
                <a:lnTo>
                  <a:pt x="75660" y="8956"/>
                </a:lnTo>
                <a:lnTo>
                  <a:pt x="76119" y="11121"/>
                </a:lnTo>
                <a:lnTo>
                  <a:pt x="76424" y="13517"/>
                </a:lnTo>
                <a:lnTo>
                  <a:pt x="76627" y="16067"/>
                </a:lnTo>
                <a:lnTo>
                  <a:pt x="76763" y="18720"/>
                </a:lnTo>
                <a:lnTo>
                  <a:pt x="75901" y="21441"/>
                </a:lnTo>
                <a:lnTo>
                  <a:pt x="74374" y="24207"/>
                </a:lnTo>
                <a:lnTo>
                  <a:pt x="72404" y="27003"/>
                </a:lnTo>
                <a:lnTo>
                  <a:pt x="70137" y="30773"/>
                </a:lnTo>
                <a:lnTo>
                  <a:pt x="67674" y="35191"/>
                </a:lnTo>
                <a:lnTo>
                  <a:pt x="65079" y="40041"/>
                </a:lnTo>
                <a:lnTo>
                  <a:pt x="62397" y="43275"/>
                </a:lnTo>
                <a:lnTo>
                  <a:pt x="59656" y="45431"/>
                </a:lnTo>
                <a:lnTo>
                  <a:pt x="56876" y="46868"/>
                </a:lnTo>
                <a:lnTo>
                  <a:pt x="54071" y="48778"/>
                </a:lnTo>
                <a:lnTo>
                  <a:pt x="51248" y="51005"/>
                </a:lnTo>
                <a:lnTo>
                  <a:pt x="48413" y="53441"/>
                </a:lnTo>
                <a:lnTo>
                  <a:pt x="45572" y="55066"/>
                </a:lnTo>
                <a:lnTo>
                  <a:pt x="42724" y="56149"/>
                </a:lnTo>
                <a:lnTo>
                  <a:pt x="39873" y="56871"/>
                </a:lnTo>
                <a:lnTo>
                  <a:pt x="37021" y="57352"/>
                </a:lnTo>
                <a:lnTo>
                  <a:pt x="34166" y="57673"/>
                </a:lnTo>
                <a:lnTo>
                  <a:pt x="17027" y="6688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95"/>
          <p:cNvSpPr/>
          <p:nvPr/>
        </p:nvSpPr>
        <p:spPr>
          <a:xfrm>
            <a:off x="5729287" y="3822153"/>
            <a:ext cx="51310" cy="52534"/>
          </a:xfrm>
          <a:custGeom>
            <a:avLst/>
            <a:gdLst/>
            <a:ahLst/>
            <a:cxnLst/>
            <a:rect l="0" t="0" r="0" b="0"/>
            <a:pathLst>
              <a:path w="51310" h="52534">
                <a:moveTo>
                  <a:pt x="0" y="18326"/>
                </a:moveTo>
                <a:lnTo>
                  <a:pt x="13653" y="13776"/>
                </a:lnTo>
                <a:lnTo>
                  <a:pt x="18627" y="12435"/>
                </a:lnTo>
                <a:lnTo>
                  <a:pt x="22895" y="11542"/>
                </a:lnTo>
                <a:lnTo>
                  <a:pt x="26694" y="10946"/>
                </a:lnTo>
                <a:lnTo>
                  <a:pt x="29226" y="11501"/>
                </a:lnTo>
                <a:lnTo>
                  <a:pt x="30914" y="12824"/>
                </a:lnTo>
                <a:lnTo>
                  <a:pt x="32039" y="14658"/>
                </a:lnTo>
                <a:lnTo>
                  <a:pt x="33742" y="15881"/>
                </a:lnTo>
                <a:lnTo>
                  <a:pt x="35830" y="16696"/>
                </a:lnTo>
                <a:lnTo>
                  <a:pt x="38174" y="17240"/>
                </a:lnTo>
                <a:lnTo>
                  <a:pt x="39737" y="18554"/>
                </a:lnTo>
                <a:lnTo>
                  <a:pt x="40779" y="20384"/>
                </a:lnTo>
                <a:lnTo>
                  <a:pt x="41473" y="22555"/>
                </a:lnTo>
                <a:lnTo>
                  <a:pt x="40984" y="24956"/>
                </a:lnTo>
                <a:lnTo>
                  <a:pt x="39705" y="27509"/>
                </a:lnTo>
                <a:lnTo>
                  <a:pt x="35360" y="33899"/>
                </a:lnTo>
                <a:lnTo>
                  <a:pt x="34051" y="35375"/>
                </a:lnTo>
                <a:lnTo>
                  <a:pt x="30056" y="39557"/>
                </a:lnTo>
                <a:lnTo>
                  <a:pt x="26705" y="40100"/>
                </a:lnTo>
                <a:lnTo>
                  <a:pt x="22566" y="39510"/>
                </a:lnTo>
                <a:lnTo>
                  <a:pt x="17902" y="38164"/>
                </a:lnTo>
                <a:lnTo>
                  <a:pt x="14792" y="36314"/>
                </a:lnTo>
                <a:lnTo>
                  <a:pt x="12719" y="34128"/>
                </a:lnTo>
                <a:lnTo>
                  <a:pt x="11337" y="31719"/>
                </a:lnTo>
                <a:lnTo>
                  <a:pt x="11368" y="28207"/>
                </a:lnTo>
                <a:lnTo>
                  <a:pt x="12341" y="23961"/>
                </a:lnTo>
                <a:lnTo>
                  <a:pt x="13942" y="19226"/>
                </a:lnTo>
                <a:lnTo>
                  <a:pt x="15963" y="15116"/>
                </a:lnTo>
                <a:lnTo>
                  <a:pt x="18262" y="11424"/>
                </a:lnTo>
                <a:lnTo>
                  <a:pt x="20747" y="8010"/>
                </a:lnTo>
                <a:lnTo>
                  <a:pt x="24309" y="5734"/>
                </a:lnTo>
                <a:lnTo>
                  <a:pt x="28589" y="4216"/>
                </a:lnTo>
                <a:lnTo>
                  <a:pt x="40043" y="1781"/>
                </a:lnTo>
                <a:lnTo>
                  <a:pt x="41935" y="2534"/>
                </a:lnTo>
                <a:lnTo>
                  <a:pt x="44150" y="3988"/>
                </a:lnTo>
                <a:lnTo>
                  <a:pt x="49996" y="8615"/>
                </a:lnTo>
                <a:lnTo>
                  <a:pt x="50476" y="9947"/>
                </a:lnTo>
                <a:lnTo>
                  <a:pt x="50796" y="11788"/>
                </a:lnTo>
                <a:lnTo>
                  <a:pt x="51009" y="13968"/>
                </a:lnTo>
                <a:lnTo>
                  <a:pt x="51151" y="17326"/>
                </a:lnTo>
                <a:lnTo>
                  <a:pt x="51309" y="26137"/>
                </a:lnTo>
                <a:lnTo>
                  <a:pt x="50398" y="31154"/>
                </a:lnTo>
                <a:lnTo>
                  <a:pt x="48839" y="36403"/>
                </a:lnTo>
                <a:lnTo>
                  <a:pt x="46847" y="41807"/>
                </a:lnTo>
                <a:lnTo>
                  <a:pt x="44566" y="45410"/>
                </a:lnTo>
                <a:lnTo>
                  <a:pt x="42093" y="47813"/>
                </a:lnTo>
                <a:lnTo>
                  <a:pt x="39493" y="49414"/>
                </a:lnTo>
                <a:lnTo>
                  <a:pt x="36806" y="50481"/>
                </a:lnTo>
                <a:lnTo>
                  <a:pt x="34062" y="51193"/>
                </a:lnTo>
                <a:lnTo>
                  <a:pt x="31280" y="51668"/>
                </a:lnTo>
                <a:lnTo>
                  <a:pt x="28474" y="51984"/>
                </a:lnTo>
                <a:lnTo>
                  <a:pt x="25650" y="52195"/>
                </a:lnTo>
                <a:lnTo>
                  <a:pt x="18825" y="52533"/>
                </a:lnTo>
                <a:lnTo>
                  <a:pt x="18265" y="51608"/>
                </a:lnTo>
                <a:lnTo>
                  <a:pt x="17892" y="50040"/>
                </a:lnTo>
                <a:lnTo>
                  <a:pt x="17643" y="48041"/>
                </a:lnTo>
                <a:lnTo>
                  <a:pt x="17477" y="45756"/>
                </a:lnTo>
                <a:lnTo>
                  <a:pt x="17366" y="43281"/>
                </a:lnTo>
                <a:lnTo>
                  <a:pt x="17244" y="37990"/>
                </a:lnTo>
                <a:lnTo>
                  <a:pt x="17189" y="32463"/>
                </a:lnTo>
                <a:lnTo>
                  <a:pt x="19079" y="28703"/>
                </a:lnTo>
                <a:lnTo>
                  <a:pt x="22244" y="24292"/>
                </a:lnTo>
                <a:lnTo>
                  <a:pt x="26260" y="19446"/>
                </a:lnTo>
                <a:lnTo>
                  <a:pt x="29889" y="14310"/>
                </a:lnTo>
                <a:lnTo>
                  <a:pt x="33261" y="8982"/>
                </a:lnTo>
                <a:lnTo>
                  <a:pt x="36462" y="3524"/>
                </a:lnTo>
                <a:lnTo>
                  <a:pt x="39548" y="838"/>
                </a:lnTo>
                <a:lnTo>
                  <a:pt x="42558" y="0"/>
                </a:lnTo>
                <a:lnTo>
                  <a:pt x="45517" y="394"/>
                </a:lnTo>
                <a:lnTo>
                  <a:pt x="47490" y="1609"/>
                </a:lnTo>
                <a:lnTo>
                  <a:pt x="48805" y="3372"/>
                </a:lnTo>
                <a:lnTo>
                  <a:pt x="42863" y="268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96"/>
          <p:cNvSpPr/>
          <p:nvPr/>
        </p:nvSpPr>
        <p:spPr>
          <a:xfrm>
            <a:off x="5309234" y="4029075"/>
            <a:ext cx="67975" cy="75495"/>
          </a:xfrm>
          <a:custGeom>
            <a:avLst/>
            <a:gdLst/>
            <a:ahLst/>
            <a:cxnLst/>
            <a:rect l="0" t="0" r="0" b="0"/>
            <a:pathLst>
              <a:path w="67975" h="75495">
                <a:moveTo>
                  <a:pt x="0" y="42862"/>
                </a:moveTo>
                <a:lnTo>
                  <a:pt x="4552" y="42862"/>
                </a:lnTo>
                <a:lnTo>
                  <a:pt x="6844" y="43815"/>
                </a:lnTo>
                <a:lnTo>
                  <a:pt x="9325" y="45402"/>
                </a:lnTo>
                <a:lnTo>
                  <a:pt x="15601" y="50243"/>
                </a:lnTo>
                <a:lnTo>
                  <a:pt x="16116" y="51593"/>
                </a:lnTo>
                <a:lnTo>
                  <a:pt x="16459" y="53445"/>
                </a:lnTo>
                <a:lnTo>
                  <a:pt x="16688" y="55633"/>
                </a:lnTo>
                <a:lnTo>
                  <a:pt x="17793" y="58043"/>
                </a:lnTo>
                <a:lnTo>
                  <a:pt x="19482" y="60603"/>
                </a:lnTo>
                <a:lnTo>
                  <a:pt x="21561" y="63262"/>
                </a:lnTo>
                <a:lnTo>
                  <a:pt x="21994" y="65987"/>
                </a:lnTo>
                <a:lnTo>
                  <a:pt x="21330" y="68756"/>
                </a:lnTo>
                <a:lnTo>
                  <a:pt x="19935" y="71555"/>
                </a:lnTo>
                <a:lnTo>
                  <a:pt x="18053" y="73421"/>
                </a:lnTo>
                <a:lnTo>
                  <a:pt x="15846" y="74664"/>
                </a:lnTo>
                <a:lnTo>
                  <a:pt x="13421" y="75494"/>
                </a:lnTo>
                <a:lnTo>
                  <a:pt x="11805" y="75094"/>
                </a:lnTo>
                <a:lnTo>
                  <a:pt x="10728" y="73875"/>
                </a:lnTo>
                <a:lnTo>
                  <a:pt x="10010" y="72110"/>
                </a:lnTo>
                <a:lnTo>
                  <a:pt x="10483" y="68076"/>
                </a:lnTo>
                <a:lnTo>
                  <a:pt x="11752" y="62529"/>
                </a:lnTo>
                <a:lnTo>
                  <a:pt x="13550" y="55973"/>
                </a:lnTo>
                <a:lnTo>
                  <a:pt x="15701" y="49698"/>
                </a:lnTo>
                <a:lnTo>
                  <a:pt x="18087" y="43609"/>
                </a:lnTo>
                <a:lnTo>
                  <a:pt x="20631" y="37645"/>
                </a:lnTo>
                <a:lnTo>
                  <a:pt x="25997" y="25939"/>
                </a:lnTo>
                <a:lnTo>
                  <a:pt x="28762" y="20150"/>
                </a:lnTo>
                <a:lnTo>
                  <a:pt x="31557" y="16290"/>
                </a:lnTo>
                <a:lnTo>
                  <a:pt x="34373" y="13718"/>
                </a:lnTo>
                <a:lnTo>
                  <a:pt x="37203" y="12003"/>
                </a:lnTo>
                <a:lnTo>
                  <a:pt x="40995" y="10859"/>
                </a:lnTo>
                <a:lnTo>
                  <a:pt x="45428" y="10097"/>
                </a:lnTo>
                <a:lnTo>
                  <a:pt x="50288" y="9588"/>
                </a:lnTo>
                <a:lnTo>
                  <a:pt x="54480" y="10202"/>
                </a:lnTo>
                <a:lnTo>
                  <a:pt x="58228" y="11564"/>
                </a:lnTo>
                <a:lnTo>
                  <a:pt x="66536" y="16042"/>
                </a:lnTo>
                <a:lnTo>
                  <a:pt x="67218" y="17362"/>
                </a:lnTo>
                <a:lnTo>
                  <a:pt x="67672" y="19195"/>
                </a:lnTo>
                <a:lnTo>
                  <a:pt x="67974" y="21369"/>
                </a:lnTo>
                <a:lnTo>
                  <a:pt x="67224" y="23771"/>
                </a:lnTo>
                <a:lnTo>
                  <a:pt x="65771" y="26325"/>
                </a:lnTo>
                <a:lnTo>
                  <a:pt x="63850" y="28980"/>
                </a:lnTo>
                <a:lnTo>
                  <a:pt x="61617" y="31702"/>
                </a:lnTo>
                <a:lnTo>
                  <a:pt x="59175" y="34469"/>
                </a:lnTo>
                <a:lnTo>
                  <a:pt x="56595" y="37267"/>
                </a:lnTo>
                <a:lnTo>
                  <a:pt x="52971" y="40085"/>
                </a:lnTo>
                <a:lnTo>
                  <a:pt x="48649" y="42915"/>
                </a:lnTo>
                <a:lnTo>
                  <a:pt x="37127" y="49752"/>
                </a:lnTo>
                <a:lnTo>
                  <a:pt x="35229" y="50313"/>
                </a:lnTo>
                <a:lnTo>
                  <a:pt x="33011" y="50687"/>
                </a:lnTo>
                <a:lnTo>
                  <a:pt x="30580" y="50936"/>
                </a:lnTo>
                <a:lnTo>
                  <a:pt x="28007" y="50150"/>
                </a:lnTo>
                <a:lnTo>
                  <a:pt x="25339" y="48673"/>
                </a:lnTo>
                <a:lnTo>
                  <a:pt x="22608" y="46736"/>
                </a:lnTo>
                <a:lnTo>
                  <a:pt x="19834" y="43539"/>
                </a:lnTo>
                <a:lnTo>
                  <a:pt x="17033" y="39504"/>
                </a:lnTo>
                <a:lnTo>
                  <a:pt x="14213" y="34908"/>
                </a:lnTo>
                <a:lnTo>
                  <a:pt x="13286" y="29940"/>
                </a:lnTo>
                <a:lnTo>
                  <a:pt x="13620" y="24722"/>
                </a:lnTo>
                <a:lnTo>
                  <a:pt x="14795" y="19339"/>
                </a:lnTo>
                <a:lnTo>
                  <a:pt x="15578" y="14797"/>
                </a:lnTo>
                <a:lnTo>
                  <a:pt x="16101" y="10817"/>
                </a:lnTo>
                <a:lnTo>
                  <a:pt x="2571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97"/>
          <p:cNvSpPr/>
          <p:nvPr/>
        </p:nvSpPr>
        <p:spPr>
          <a:xfrm>
            <a:off x="5309234" y="2667895"/>
            <a:ext cx="2786064" cy="1386898"/>
          </a:xfrm>
          <a:custGeom>
            <a:avLst/>
            <a:gdLst/>
            <a:ahLst/>
            <a:cxnLst/>
            <a:rect l="0" t="0" r="0" b="0"/>
            <a:pathLst>
              <a:path w="2786064" h="1386898">
                <a:moveTo>
                  <a:pt x="0" y="1386897"/>
                </a:moveTo>
                <a:lnTo>
                  <a:pt x="13653" y="1382346"/>
                </a:lnTo>
                <a:lnTo>
                  <a:pt x="17674" y="1380053"/>
                </a:lnTo>
                <a:lnTo>
                  <a:pt x="20356" y="1377572"/>
                </a:lnTo>
                <a:lnTo>
                  <a:pt x="22143" y="1374965"/>
                </a:lnTo>
                <a:lnTo>
                  <a:pt x="24288" y="1373228"/>
                </a:lnTo>
                <a:lnTo>
                  <a:pt x="26669" y="1372069"/>
                </a:lnTo>
                <a:lnTo>
                  <a:pt x="51914" y="1363213"/>
                </a:lnTo>
                <a:lnTo>
                  <a:pt x="64171" y="1356173"/>
                </a:lnTo>
                <a:lnTo>
                  <a:pt x="73836" y="1352711"/>
                </a:lnTo>
                <a:lnTo>
                  <a:pt x="82732" y="1347029"/>
                </a:lnTo>
                <a:lnTo>
                  <a:pt x="88522" y="1345365"/>
                </a:lnTo>
                <a:lnTo>
                  <a:pt x="97137" y="1344429"/>
                </a:lnTo>
                <a:lnTo>
                  <a:pt x="100001" y="1343345"/>
                </a:lnTo>
                <a:lnTo>
                  <a:pt x="108582" y="1338221"/>
                </a:lnTo>
                <a:lnTo>
                  <a:pt x="117157" y="1335327"/>
                </a:lnTo>
                <a:lnTo>
                  <a:pt x="126894" y="1328189"/>
                </a:lnTo>
                <a:lnTo>
                  <a:pt x="130375" y="1327467"/>
                </a:lnTo>
                <a:lnTo>
                  <a:pt x="132637" y="1327275"/>
                </a:lnTo>
                <a:lnTo>
                  <a:pt x="135098" y="1326194"/>
                </a:lnTo>
                <a:lnTo>
                  <a:pt x="143111" y="1321075"/>
                </a:lnTo>
                <a:lnTo>
                  <a:pt x="183607" y="1305824"/>
                </a:lnTo>
                <a:lnTo>
                  <a:pt x="199711" y="1295989"/>
                </a:lnTo>
                <a:lnTo>
                  <a:pt x="210516" y="1287995"/>
                </a:lnTo>
                <a:lnTo>
                  <a:pt x="250818" y="1269508"/>
                </a:lnTo>
                <a:lnTo>
                  <a:pt x="261854" y="1262051"/>
                </a:lnTo>
                <a:lnTo>
                  <a:pt x="268145" y="1259972"/>
                </a:lnTo>
                <a:lnTo>
                  <a:pt x="276656" y="1253969"/>
                </a:lnTo>
                <a:lnTo>
                  <a:pt x="281592" y="1249700"/>
                </a:lnTo>
                <a:lnTo>
                  <a:pt x="286788" y="1246855"/>
                </a:lnTo>
                <a:lnTo>
                  <a:pt x="302251" y="1241898"/>
                </a:lnTo>
                <a:lnTo>
                  <a:pt x="328482" y="1227643"/>
                </a:lnTo>
                <a:lnTo>
                  <a:pt x="339157" y="1224141"/>
                </a:lnTo>
                <a:lnTo>
                  <a:pt x="348353" y="1218446"/>
                </a:lnTo>
                <a:lnTo>
                  <a:pt x="413217" y="1191238"/>
                </a:lnTo>
                <a:lnTo>
                  <a:pt x="424589" y="1184567"/>
                </a:lnTo>
                <a:lnTo>
                  <a:pt x="435896" y="1180263"/>
                </a:lnTo>
                <a:lnTo>
                  <a:pt x="459272" y="1167787"/>
                </a:lnTo>
                <a:lnTo>
                  <a:pt x="488506" y="1157665"/>
                </a:lnTo>
                <a:lnTo>
                  <a:pt x="501190" y="1150490"/>
                </a:lnTo>
                <a:lnTo>
                  <a:pt x="510980" y="1146988"/>
                </a:lnTo>
                <a:lnTo>
                  <a:pt x="519914" y="1141294"/>
                </a:lnTo>
                <a:lnTo>
                  <a:pt x="528593" y="1138231"/>
                </a:lnTo>
                <a:lnTo>
                  <a:pt x="537197" y="1132666"/>
                </a:lnTo>
                <a:lnTo>
                  <a:pt x="545779" y="1129642"/>
                </a:lnTo>
                <a:lnTo>
                  <a:pt x="554354" y="1124089"/>
                </a:lnTo>
                <a:lnTo>
                  <a:pt x="560070" y="1122456"/>
                </a:lnTo>
                <a:lnTo>
                  <a:pt x="568643" y="1121537"/>
                </a:lnTo>
                <a:lnTo>
                  <a:pt x="571501" y="1120455"/>
                </a:lnTo>
                <a:lnTo>
                  <a:pt x="580073" y="1115335"/>
                </a:lnTo>
                <a:lnTo>
                  <a:pt x="588646" y="1112442"/>
                </a:lnTo>
                <a:lnTo>
                  <a:pt x="597218" y="1106928"/>
                </a:lnTo>
                <a:lnTo>
                  <a:pt x="605791" y="1103918"/>
                </a:lnTo>
                <a:lnTo>
                  <a:pt x="624629" y="1092187"/>
                </a:lnTo>
                <a:lnTo>
                  <a:pt x="635118" y="1089227"/>
                </a:lnTo>
                <a:lnTo>
                  <a:pt x="640583" y="1088438"/>
                </a:lnTo>
                <a:lnTo>
                  <a:pt x="649194" y="1085021"/>
                </a:lnTo>
                <a:lnTo>
                  <a:pt x="656196" y="1081280"/>
                </a:lnTo>
                <a:lnTo>
                  <a:pt x="665493" y="1078222"/>
                </a:lnTo>
                <a:lnTo>
                  <a:pt x="699286" y="1056304"/>
                </a:lnTo>
                <a:lnTo>
                  <a:pt x="764372" y="1026022"/>
                </a:lnTo>
                <a:lnTo>
                  <a:pt x="815328" y="996404"/>
                </a:lnTo>
                <a:lnTo>
                  <a:pt x="841337" y="985128"/>
                </a:lnTo>
                <a:lnTo>
                  <a:pt x="861999" y="970804"/>
                </a:lnTo>
                <a:lnTo>
                  <a:pt x="881677" y="962815"/>
                </a:lnTo>
                <a:lnTo>
                  <a:pt x="906352" y="945300"/>
                </a:lnTo>
                <a:lnTo>
                  <a:pt x="913363" y="942030"/>
                </a:lnTo>
                <a:lnTo>
                  <a:pt x="973542" y="902070"/>
                </a:lnTo>
                <a:lnTo>
                  <a:pt x="997368" y="891755"/>
                </a:lnTo>
                <a:lnTo>
                  <a:pt x="1007881" y="884694"/>
                </a:lnTo>
                <a:lnTo>
                  <a:pt x="1017029" y="881226"/>
                </a:lnTo>
                <a:lnTo>
                  <a:pt x="1089352" y="838836"/>
                </a:lnTo>
                <a:lnTo>
                  <a:pt x="1124834" y="823644"/>
                </a:lnTo>
                <a:lnTo>
                  <a:pt x="1147041" y="809640"/>
                </a:lnTo>
                <a:lnTo>
                  <a:pt x="1155274" y="806488"/>
                </a:lnTo>
                <a:lnTo>
                  <a:pt x="1163060" y="804135"/>
                </a:lnTo>
                <a:lnTo>
                  <a:pt x="1177202" y="797455"/>
                </a:lnTo>
                <a:lnTo>
                  <a:pt x="1241703" y="756540"/>
                </a:lnTo>
                <a:lnTo>
                  <a:pt x="1309607" y="715603"/>
                </a:lnTo>
                <a:lnTo>
                  <a:pt x="1351974" y="689673"/>
                </a:lnTo>
                <a:lnTo>
                  <a:pt x="1434718" y="651803"/>
                </a:lnTo>
                <a:lnTo>
                  <a:pt x="1457294" y="639078"/>
                </a:lnTo>
                <a:lnTo>
                  <a:pt x="1533369" y="609760"/>
                </a:lnTo>
                <a:lnTo>
                  <a:pt x="1539454" y="608773"/>
                </a:lnTo>
                <a:lnTo>
                  <a:pt x="1548755" y="605137"/>
                </a:lnTo>
                <a:lnTo>
                  <a:pt x="1567037" y="595041"/>
                </a:lnTo>
                <a:lnTo>
                  <a:pt x="1575302" y="592049"/>
                </a:lnTo>
                <a:lnTo>
                  <a:pt x="1583101" y="589766"/>
                </a:lnTo>
                <a:lnTo>
                  <a:pt x="1617833" y="574889"/>
                </a:lnTo>
                <a:lnTo>
                  <a:pt x="1625817" y="572614"/>
                </a:lnTo>
                <a:lnTo>
                  <a:pt x="1651999" y="560717"/>
                </a:lnTo>
                <a:lnTo>
                  <a:pt x="1699502" y="533451"/>
                </a:lnTo>
                <a:lnTo>
                  <a:pt x="1721439" y="525597"/>
                </a:lnTo>
                <a:lnTo>
                  <a:pt x="1737426" y="516076"/>
                </a:lnTo>
                <a:lnTo>
                  <a:pt x="1763463" y="508422"/>
                </a:lnTo>
                <a:lnTo>
                  <a:pt x="1817709" y="481792"/>
                </a:lnTo>
                <a:lnTo>
                  <a:pt x="1857668" y="458238"/>
                </a:lnTo>
                <a:lnTo>
                  <a:pt x="1868935" y="455047"/>
                </a:lnTo>
                <a:lnTo>
                  <a:pt x="1874608" y="454196"/>
                </a:lnTo>
                <a:lnTo>
                  <a:pt x="1900794" y="443897"/>
                </a:lnTo>
                <a:lnTo>
                  <a:pt x="1924195" y="431147"/>
                </a:lnTo>
                <a:lnTo>
                  <a:pt x="1951818" y="422802"/>
                </a:lnTo>
                <a:lnTo>
                  <a:pt x="2025439" y="380519"/>
                </a:lnTo>
                <a:lnTo>
                  <a:pt x="2105886" y="338256"/>
                </a:lnTo>
                <a:lnTo>
                  <a:pt x="2177126" y="309447"/>
                </a:lnTo>
                <a:lnTo>
                  <a:pt x="2244112" y="269376"/>
                </a:lnTo>
                <a:lnTo>
                  <a:pt x="2259937" y="258961"/>
                </a:lnTo>
                <a:lnTo>
                  <a:pt x="2298679" y="241108"/>
                </a:lnTo>
                <a:lnTo>
                  <a:pt x="2312300" y="232487"/>
                </a:lnTo>
                <a:lnTo>
                  <a:pt x="2336457" y="221041"/>
                </a:lnTo>
                <a:lnTo>
                  <a:pt x="2415557" y="179127"/>
                </a:lnTo>
                <a:lnTo>
                  <a:pt x="2471243" y="149284"/>
                </a:lnTo>
                <a:lnTo>
                  <a:pt x="2489689" y="143579"/>
                </a:lnTo>
                <a:lnTo>
                  <a:pt x="2576697" y="102265"/>
                </a:lnTo>
                <a:lnTo>
                  <a:pt x="2642424" y="71219"/>
                </a:lnTo>
                <a:lnTo>
                  <a:pt x="2647441" y="69724"/>
                </a:lnTo>
                <a:lnTo>
                  <a:pt x="2683288" y="52233"/>
                </a:lnTo>
                <a:lnTo>
                  <a:pt x="2696935" y="49157"/>
                </a:lnTo>
                <a:lnTo>
                  <a:pt x="2705892" y="43851"/>
                </a:lnTo>
                <a:lnTo>
                  <a:pt x="2711696" y="42275"/>
                </a:lnTo>
                <a:lnTo>
                  <a:pt x="2720320" y="41388"/>
                </a:lnTo>
                <a:lnTo>
                  <a:pt x="2723184" y="40311"/>
                </a:lnTo>
                <a:lnTo>
                  <a:pt x="2728907" y="36574"/>
                </a:lnTo>
                <a:lnTo>
                  <a:pt x="2741507" y="25424"/>
                </a:lnTo>
                <a:lnTo>
                  <a:pt x="2743024" y="24906"/>
                </a:lnTo>
                <a:lnTo>
                  <a:pt x="2750663" y="23224"/>
                </a:lnTo>
                <a:lnTo>
                  <a:pt x="2759534" y="19455"/>
                </a:lnTo>
                <a:lnTo>
                  <a:pt x="2762663" y="17117"/>
                </a:lnTo>
                <a:lnTo>
                  <a:pt x="2764748" y="14605"/>
                </a:lnTo>
                <a:lnTo>
                  <a:pt x="2766138" y="11978"/>
                </a:lnTo>
                <a:lnTo>
                  <a:pt x="2768017" y="10227"/>
                </a:lnTo>
                <a:lnTo>
                  <a:pt x="2770223" y="9060"/>
                </a:lnTo>
                <a:lnTo>
                  <a:pt x="2775212" y="7762"/>
                </a:lnTo>
                <a:lnTo>
                  <a:pt x="2780606" y="7186"/>
                </a:lnTo>
                <a:lnTo>
                  <a:pt x="2782424" y="6079"/>
                </a:lnTo>
                <a:lnTo>
                  <a:pt x="2783637" y="4390"/>
                </a:lnTo>
                <a:lnTo>
                  <a:pt x="2785344" y="0"/>
                </a:lnTo>
                <a:lnTo>
                  <a:pt x="2786063" y="67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98"/>
          <p:cNvSpPr/>
          <p:nvPr/>
        </p:nvSpPr>
        <p:spPr>
          <a:xfrm>
            <a:off x="8019336" y="2640685"/>
            <a:ext cx="126400" cy="128233"/>
          </a:xfrm>
          <a:custGeom>
            <a:avLst/>
            <a:gdLst/>
            <a:ahLst/>
            <a:cxnLst/>
            <a:rect l="0" t="0" r="0" b="0"/>
            <a:pathLst>
              <a:path w="126400" h="128233">
                <a:moveTo>
                  <a:pt x="7381" y="8217"/>
                </a:moveTo>
                <a:lnTo>
                  <a:pt x="2830" y="8217"/>
                </a:lnTo>
                <a:lnTo>
                  <a:pt x="1489" y="9170"/>
                </a:lnTo>
                <a:lnTo>
                  <a:pt x="596" y="10757"/>
                </a:lnTo>
                <a:lnTo>
                  <a:pt x="0" y="12768"/>
                </a:lnTo>
                <a:lnTo>
                  <a:pt x="1508" y="13156"/>
                </a:lnTo>
                <a:lnTo>
                  <a:pt x="4419" y="12462"/>
                </a:lnTo>
                <a:lnTo>
                  <a:pt x="13675" y="9055"/>
                </a:lnTo>
                <a:lnTo>
                  <a:pt x="17481" y="8590"/>
                </a:lnTo>
                <a:lnTo>
                  <a:pt x="19829" y="8466"/>
                </a:lnTo>
                <a:lnTo>
                  <a:pt x="24979" y="8327"/>
                </a:lnTo>
                <a:lnTo>
                  <a:pt x="27685" y="8291"/>
                </a:lnTo>
                <a:lnTo>
                  <a:pt x="99052" y="843"/>
                </a:lnTo>
                <a:lnTo>
                  <a:pt x="104690" y="443"/>
                </a:lnTo>
                <a:lnTo>
                  <a:pt x="110353" y="177"/>
                </a:lnTo>
                <a:lnTo>
                  <a:pt x="116034" y="0"/>
                </a:lnTo>
                <a:lnTo>
                  <a:pt x="119822" y="834"/>
                </a:lnTo>
                <a:lnTo>
                  <a:pt x="122347" y="2342"/>
                </a:lnTo>
                <a:lnTo>
                  <a:pt x="124029" y="4301"/>
                </a:lnTo>
                <a:lnTo>
                  <a:pt x="125152" y="6559"/>
                </a:lnTo>
                <a:lnTo>
                  <a:pt x="125900" y="9017"/>
                </a:lnTo>
                <a:lnTo>
                  <a:pt x="126399" y="11607"/>
                </a:lnTo>
                <a:lnTo>
                  <a:pt x="125778" y="16192"/>
                </a:lnTo>
                <a:lnTo>
                  <a:pt x="124413" y="22106"/>
                </a:lnTo>
                <a:lnTo>
                  <a:pt x="122550" y="28907"/>
                </a:lnTo>
                <a:lnTo>
                  <a:pt x="120356" y="34393"/>
                </a:lnTo>
                <a:lnTo>
                  <a:pt x="117939" y="39002"/>
                </a:lnTo>
                <a:lnTo>
                  <a:pt x="115376" y="43028"/>
                </a:lnTo>
                <a:lnTo>
                  <a:pt x="108906" y="48569"/>
                </a:lnTo>
                <a:lnTo>
                  <a:pt x="99829" y="55121"/>
                </a:lnTo>
                <a:lnTo>
                  <a:pt x="89015" y="62346"/>
                </a:lnTo>
                <a:lnTo>
                  <a:pt x="80854" y="68116"/>
                </a:lnTo>
                <a:lnTo>
                  <a:pt x="74460" y="72915"/>
                </a:lnTo>
                <a:lnTo>
                  <a:pt x="69246" y="77066"/>
                </a:lnTo>
                <a:lnTo>
                  <a:pt x="64817" y="80786"/>
                </a:lnTo>
                <a:lnTo>
                  <a:pt x="60912" y="84219"/>
                </a:lnTo>
                <a:lnTo>
                  <a:pt x="54033" y="90573"/>
                </a:lnTo>
                <a:lnTo>
                  <a:pt x="44805" y="99506"/>
                </a:lnTo>
                <a:lnTo>
                  <a:pt x="26231" y="117960"/>
                </a:lnTo>
                <a:lnTo>
                  <a:pt x="25662" y="119479"/>
                </a:lnTo>
                <a:lnTo>
                  <a:pt x="25283" y="121444"/>
                </a:lnTo>
                <a:lnTo>
                  <a:pt x="24526" y="1282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9"/>
          <p:cNvSpPr/>
          <p:nvPr/>
        </p:nvSpPr>
        <p:spPr>
          <a:xfrm>
            <a:off x="5249341" y="3960495"/>
            <a:ext cx="188482" cy="145733"/>
          </a:xfrm>
          <a:custGeom>
            <a:avLst/>
            <a:gdLst/>
            <a:ahLst/>
            <a:cxnLst/>
            <a:rect l="0" t="0" r="0" b="0"/>
            <a:pathLst>
              <a:path w="188482" h="145733">
                <a:moveTo>
                  <a:pt x="42749" y="0"/>
                </a:moveTo>
                <a:lnTo>
                  <a:pt x="47300" y="0"/>
                </a:lnTo>
                <a:lnTo>
                  <a:pt x="49592" y="952"/>
                </a:lnTo>
                <a:lnTo>
                  <a:pt x="54680" y="4550"/>
                </a:lnTo>
                <a:lnTo>
                  <a:pt x="55465" y="6843"/>
                </a:lnTo>
                <a:lnTo>
                  <a:pt x="55036" y="9325"/>
                </a:lnTo>
                <a:lnTo>
                  <a:pt x="52055" y="15600"/>
                </a:lnTo>
                <a:lnTo>
                  <a:pt x="51647" y="18998"/>
                </a:lnTo>
                <a:lnTo>
                  <a:pt x="51538" y="21238"/>
                </a:lnTo>
                <a:lnTo>
                  <a:pt x="50514" y="22731"/>
                </a:lnTo>
                <a:lnTo>
                  <a:pt x="48877" y="23726"/>
                </a:lnTo>
                <a:lnTo>
                  <a:pt x="46834" y="24390"/>
                </a:lnTo>
                <a:lnTo>
                  <a:pt x="44520" y="28642"/>
                </a:lnTo>
                <a:lnTo>
                  <a:pt x="42024" y="35287"/>
                </a:lnTo>
                <a:lnTo>
                  <a:pt x="39408" y="43527"/>
                </a:lnTo>
                <a:lnTo>
                  <a:pt x="36711" y="49973"/>
                </a:lnTo>
                <a:lnTo>
                  <a:pt x="33962" y="55223"/>
                </a:lnTo>
                <a:lnTo>
                  <a:pt x="31176" y="59675"/>
                </a:lnTo>
                <a:lnTo>
                  <a:pt x="29318" y="63596"/>
                </a:lnTo>
                <a:lnTo>
                  <a:pt x="28080" y="67162"/>
                </a:lnTo>
                <a:lnTo>
                  <a:pt x="27255" y="70492"/>
                </a:lnTo>
                <a:lnTo>
                  <a:pt x="25752" y="72712"/>
                </a:lnTo>
                <a:lnTo>
                  <a:pt x="23797" y="74192"/>
                </a:lnTo>
                <a:lnTo>
                  <a:pt x="21542" y="75179"/>
                </a:lnTo>
                <a:lnTo>
                  <a:pt x="20038" y="76789"/>
                </a:lnTo>
                <a:lnTo>
                  <a:pt x="19036" y="78815"/>
                </a:lnTo>
                <a:lnTo>
                  <a:pt x="18368" y="81118"/>
                </a:lnTo>
                <a:lnTo>
                  <a:pt x="16970" y="83606"/>
                </a:lnTo>
                <a:lnTo>
                  <a:pt x="15085" y="86218"/>
                </a:lnTo>
                <a:lnTo>
                  <a:pt x="12876" y="88911"/>
                </a:lnTo>
                <a:lnTo>
                  <a:pt x="11404" y="91659"/>
                </a:lnTo>
                <a:lnTo>
                  <a:pt x="10422" y="94443"/>
                </a:lnTo>
                <a:lnTo>
                  <a:pt x="9768" y="97252"/>
                </a:lnTo>
                <a:lnTo>
                  <a:pt x="8379" y="99125"/>
                </a:lnTo>
                <a:lnTo>
                  <a:pt x="6500" y="100373"/>
                </a:lnTo>
                <a:lnTo>
                  <a:pt x="4296" y="101205"/>
                </a:lnTo>
                <a:lnTo>
                  <a:pt x="2826" y="102713"/>
                </a:lnTo>
                <a:lnTo>
                  <a:pt x="1846" y="104670"/>
                </a:lnTo>
                <a:lnTo>
                  <a:pt x="273" y="110104"/>
                </a:lnTo>
                <a:lnTo>
                  <a:pt x="58" y="113388"/>
                </a:lnTo>
                <a:lnTo>
                  <a:pt x="0" y="115596"/>
                </a:lnTo>
                <a:lnTo>
                  <a:pt x="915" y="117069"/>
                </a:lnTo>
                <a:lnTo>
                  <a:pt x="2477" y="118051"/>
                </a:lnTo>
                <a:lnTo>
                  <a:pt x="4471" y="118706"/>
                </a:lnTo>
                <a:lnTo>
                  <a:pt x="5800" y="120094"/>
                </a:lnTo>
                <a:lnTo>
                  <a:pt x="6687" y="121973"/>
                </a:lnTo>
                <a:lnTo>
                  <a:pt x="7277" y="124177"/>
                </a:lnTo>
                <a:lnTo>
                  <a:pt x="9575" y="125647"/>
                </a:lnTo>
                <a:lnTo>
                  <a:pt x="13013" y="126628"/>
                </a:lnTo>
                <a:lnTo>
                  <a:pt x="17210" y="127281"/>
                </a:lnTo>
                <a:lnTo>
                  <a:pt x="20960" y="127716"/>
                </a:lnTo>
                <a:lnTo>
                  <a:pt x="24413" y="128006"/>
                </a:lnTo>
                <a:lnTo>
                  <a:pt x="27668" y="128200"/>
                </a:lnTo>
                <a:lnTo>
                  <a:pt x="36364" y="128415"/>
                </a:lnTo>
                <a:lnTo>
                  <a:pt x="41350" y="128472"/>
                </a:lnTo>
                <a:lnTo>
                  <a:pt x="44673" y="129463"/>
                </a:lnTo>
                <a:lnTo>
                  <a:pt x="46889" y="131076"/>
                </a:lnTo>
                <a:lnTo>
                  <a:pt x="48367" y="133104"/>
                </a:lnTo>
                <a:lnTo>
                  <a:pt x="51256" y="134456"/>
                </a:lnTo>
                <a:lnTo>
                  <a:pt x="55088" y="135357"/>
                </a:lnTo>
                <a:lnTo>
                  <a:pt x="59547" y="135958"/>
                </a:lnTo>
                <a:lnTo>
                  <a:pt x="70140" y="136359"/>
                </a:lnTo>
                <a:lnTo>
                  <a:pt x="138540" y="137128"/>
                </a:lnTo>
                <a:lnTo>
                  <a:pt x="156929" y="137157"/>
                </a:lnTo>
                <a:lnTo>
                  <a:pt x="160779" y="138110"/>
                </a:lnTo>
                <a:lnTo>
                  <a:pt x="165250" y="139698"/>
                </a:lnTo>
                <a:lnTo>
                  <a:pt x="188481" y="14573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0"/>
          <p:cNvSpPr/>
          <p:nvPr/>
        </p:nvSpPr>
        <p:spPr>
          <a:xfrm>
            <a:off x="7315200" y="3733800"/>
            <a:ext cx="58816" cy="1924051"/>
          </a:xfrm>
          <a:custGeom>
            <a:avLst/>
            <a:gdLst/>
            <a:ahLst/>
            <a:cxnLst/>
            <a:rect l="0" t="0" r="0" b="0"/>
            <a:pathLst>
              <a:path w="58816" h="1924051">
                <a:moveTo>
                  <a:pt x="51434" y="1924050"/>
                </a:moveTo>
                <a:lnTo>
                  <a:pt x="51434" y="1897356"/>
                </a:lnTo>
                <a:lnTo>
                  <a:pt x="52387" y="1893871"/>
                </a:lnTo>
                <a:lnTo>
                  <a:pt x="53975" y="1890596"/>
                </a:lnTo>
                <a:lnTo>
                  <a:pt x="55985" y="1887459"/>
                </a:lnTo>
                <a:lnTo>
                  <a:pt x="57326" y="1884416"/>
                </a:lnTo>
                <a:lnTo>
                  <a:pt x="58815" y="1878495"/>
                </a:lnTo>
                <a:lnTo>
                  <a:pt x="58260" y="1875582"/>
                </a:lnTo>
                <a:lnTo>
                  <a:pt x="56938" y="1872688"/>
                </a:lnTo>
                <a:lnTo>
                  <a:pt x="55103" y="1869806"/>
                </a:lnTo>
                <a:lnTo>
                  <a:pt x="53880" y="1866932"/>
                </a:lnTo>
                <a:lnTo>
                  <a:pt x="52522" y="1861199"/>
                </a:lnTo>
                <a:lnTo>
                  <a:pt x="51454" y="1807121"/>
                </a:lnTo>
                <a:lnTo>
                  <a:pt x="51435" y="1728312"/>
                </a:lnTo>
                <a:lnTo>
                  <a:pt x="50482" y="1723073"/>
                </a:lnTo>
                <a:lnTo>
                  <a:pt x="48895" y="1717675"/>
                </a:lnTo>
                <a:lnTo>
                  <a:pt x="46884" y="1712172"/>
                </a:lnTo>
                <a:lnTo>
                  <a:pt x="45543" y="1707550"/>
                </a:lnTo>
                <a:lnTo>
                  <a:pt x="44054" y="1699875"/>
                </a:lnTo>
                <a:lnTo>
                  <a:pt x="42863" y="1642956"/>
                </a:lnTo>
                <a:lnTo>
                  <a:pt x="42862" y="1872534"/>
                </a:lnTo>
                <a:lnTo>
                  <a:pt x="42862" y="1868039"/>
                </a:lnTo>
                <a:lnTo>
                  <a:pt x="43815" y="1866707"/>
                </a:lnTo>
                <a:lnTo>
                  <a:pt x="45402" y="1865819"/>
                </a:lnTo>
                <a:lnTo>
                  <a:pt x="47413" y="1865227"/>
                </a:lnTo>
                <a:lnTo>
                  <a:pt x="48754" y="1863880"/>
                </a:lnTo>
                <a:lnTo>
                  <a:pt x="49647" y="1862029"/>
                </a:lnTo>
                <a:lnTo>
                  <a:pt x="50243" y="1859842"/>
                </a:lnTo>
                <a:lnTo>
                  <a:pt x="51388" y="1801866"/>
                </a:lnTo>
                <a:lnTo>
                  <a:pt x="51434" y="1269901"/>
                </a:lnTo>
                <a:lnTo>
                  <a:pt x="50482" y="1258398"/>
                </a:lnTo>
                <a:lnTo>
                  <a:pt x="45543" y="1215115"/>
                </a:lnTo>
                <a:lnTo>
                  <a:pt x="44054" y="1195901"/>
                </a:lnTo>
                <a:lnTo>
                  <a:pt x="43215" y="1147067"/>
                </a:lnTo>
                <a:lnTo>
                  <a:pt x="42865" y="1065483"/>
                </a:lnTo>
                <a:lnTo>
                  <a:pt x="41912" y="1061159"/>
                </a:lnTo>
                <a:lnTo>
                  <a:pt x="40323" y="1056372"/>
                </a:lnTo>
                <a:lnTo>
                  <a:pt x="38312" y="1051276"/>
                </a:lnTo>
                <a:lnTo>
                  <a:pt x="36972" y="1046925"/>
                </a:lnTo>
                <a:lnTo>
                  <a:pt x="35481" y="1039551"/>
                </a:lnTo>
                <a:lnTo>
                  <a:pt x="34394" y="980239"/>
                </a:lnTo>
                <a:lnTo>
                  <a:pt x="33407" y="962420"/>
                </a:lnTo>
                <a:lnTo>
                  <a:pt x="31796" y="946731"/>
                </a:lnTo>
                <a:lnTo>
                  <a:pt x="28419" y="921996"/>
                </a:lnTo>
                <a:lnTo>
                  <a:pt x="26918" y="907827"/>
                </a:lnTo>
                <a:lnTo>
                  <a:pt x="25875" y="853742"/>
                </a:lnTo>
                <a:lnTo>
                  <a:pt x="25823" y="847609"/>
                </a:lnTo>
                <a:lnTo>
                  <a:pt x="24835" y="841615"/>
                </a:lnTo>
                <a:lnTo>
                  <a:pt x="23224" y="835714"/>
                </a:lnTo>
                <a:lnTo>
                  <a:pt x="21197" y="829875"/>
                </a:lnTo>
                <a:lnTo>
                  <a:pt x="19846" y="825030"/>
                </a:lnTo>
                <a:lnTo>
                  <a:pt x="18346" y="817106"/>
                </a:lnTo>
                <a:lnTo>
                  <a:pt x="18898" y="812707"/>
                </a:lnTo>
                <a:lnTo>
                  <a:pt x="20218" y="807870"/>
                </a:lnTo>
                <a:lnTo>
                  <a:pt x="22052" y="802740"/>
                </a:lnTo>
                <a:lnTo>
                  <a:pt x="23273" y="798367"/>
                </a:lnTo>
                <a:lnTo>
                  <a:pt x="24993" y="787662"/>
                </a:lnTo>
                <a:lnTo>
                  <a:pt x="25622" y="772595"/>
                </a:lnTo>
                <a:lnTo>
                  <a:pt x="24701" y="763031"/>
                </a:lnTo>
                <a:lnTo>
                  <a:pt x="19808" y="719831"/>
                </a:lnTo>
                <a:lnTo>
                  <a:pt x="18328" y="703676"/>
                </a:lnTo>
                <a:lnTo>
                  <a:pt x="17175" y="669825"/>
                </a:lnTo>
                <a:lnTo>
                  <a:pt x="16212" y="664037"/>
                </a:lnTo>
                <a:lnTo>
                  <a:pt x="14619" y="656369"/>
                </a:lnTo>
                <a:lnTo>
                  <a:pt x="12603" y="647447"/>
                </a:lnTo>
                <a:lnTo>
                  <a:pt x="11259" y="640546"/>
                </a:lnTo>
                <a:lnTo>
                  <a:pt x="9766" y="630339"/>
                </a:lnTo>
                <a:lnTo>
                  <a:pt x="8926" y="610135"/>
                </a:lnTo>
                <a:lnTo>
                  <a:pt x="7856" y="604242"/>
                </a:lnTo>
                <a:lnTo>
                  <a:pt x="6189" y="599360"/>
                </a:lnTo>
                <a:lnTo>
                  <a:pt x="4126" y="595153"/>
                </a:lnTo>
                <a:lnTo>
                  <a:pt x="2750" y="591396"/>
                </a:lnTo>
                <a:lnTo>
                  <a:pt x="1223" y="584682"/>
                </a:lnTo>
                <a:lnTo>
                  <a:pt x="241" y="532499"/>
                </a:lnTo>
                <a:lnTo>
                  <a:pt x="0" y="331930"/>
                </a:lnTo>
                <a:lnTo>
                  <a:pt x="952" y="328284"/>
                </a:lnTo>
                <a:lnTo>
                  <a:pt x="2540" y="325853"/>
                </a:lnTo>
                <a:lnTo>
                  <a:pt x="4550" y="324233"/>
                </a:lnTo>
                <a:lnTo>
                  <a:pt x="5891" y="322200"/>
                </a:lnTo>
                <a:lnTo>
                  <a:pt x="7380" y="317402"/>
                </a:lnTo>
                <a:lnTo>
                  <a:pt x="8541" y="265976"/>
                </a:lnTo>
                <a:lnTo>
                  <a:pt x="8570" y="226471"/>
                </a:lnTo>
                <a:lnTo>
                  <a:pt x="9523" y="222735"/>
                </a:lnTo>
                <a:lnTo>
                  <a:pt x="11111" y="219293"/>
                </a:lnTo>
                <a:lnTo>
                  <a:pt x="13123" y="216045"/>
                </a:lnTo>
                <a:lnTo>
                  <a:pt x="14463" y="212928"/>
                </a:lnTo>
                <a:lnTo>
                  <a:pt x="15953" y="206924"/>
                </a:lnTo>
                <a:lnTo>
                  <a:pt x="17124" y="151551"/>
                </a:lnTo>
                <a:lnTo>
                  <a:pt x="18095" y="95046"/>
                </a:lnTo>
                <a:lnTo>
                  <a:pt x="19684" y="82731"/>
                </a:lnTo>
                <a:lnTo>
                  <a:pt x="21695" y="70711"/>
                </a:lnTo>
                <a:lnTo>
                  <a:pt x="22083" y="62698"/>
                </a:lnTo>
                <a:lnTo>
                  <a:pt x="21390" y="57356"/>
                </a:lnTo>
                <a:lnTo>
                  <a:pt x="19975" y="53795"/>
                </a:lnTo>
                <a:lnTo>
                  <a:pt x="18402" y="47298"/>
                </a:lnTo>
                <a:lnTo>
                  <a:pt x="17983" y="44232"/>
                </a:lnTo>
                <a:lnTo>
                  <a:pt x="18657" y="41235"/>
                </a:lnTo>
                <a:lnTo>
                  <a:pt x="20057" y="38285"/>
                </a:lnTo>
                <a:lnTo>
                  <a:pt x="21944" y="35366"/>
                </a:lnTo>
                <a:lnTo>
                  <a:pt x="22249" y="32467"/>
                </a:lnTo>
                <a:lnTo>
                  <a:pt x="21500" y="29582"/>
                </a:lnTo>
                <a:lnTo>
                  <a:pt x="20048" y="26706"/>
                </a:lnTo>
                <a:lnTo>
                  <a:pt x="20032" y="23836"/>
                </a:lnTo>
                <a:lnTo>
                  <a:pt x="20975" y="20971"/>
                </a:lnTo>
                <a:lnTo>
                  <a:pt x="22555" y="18108"/>
                </a:lnTo>
                <a:lnTo>
                  <a:pt x="24312" y="12387"/>
                </a:lnTo>
                <a:lnTo>
                  <a:pt x="24780" y="9528"/>
                </a:lnTo>
                <a:lnTo>
                  <a:pt x="24141" y="6669"/>
                </a:lnTo>
                <a:lnTo>
                  <a:pt x="22761" y="3811"/>
                </a:lnTo>
                <a:lnTo>
                  <a:pt x="20889" y="953"/>
                </a:lnTo>
                <a:lnTo>
                  <a:pt x="20593" y="0"/>
                </a:lnTo>
                <a:lnTo>
                  <a:pt x="21349" y="318"/>
                </a:lnTo>
                <a:lnTo>
                  <a:pt x="22805" y="1482"/>
                </a:lnTo>
                <a:lnTo>
                  <a:pt x="23776" y="4162"/>
                </a:lnTo>
                <a:lnTo>
                  <a:pt x="26095" y="18943"/>
                </a:lnTo>
                <a:lnTo>
                  <a:pt x="30012" y="36571"/>
                </a:lnTo>
                <a:lnTo>
                  <a:pt x="31439" y="43748"/>
                </a:lnTo>
                <a:lnTo>
                  <a:pt x="33023" y="54262"/>
                </a:lnTo>
                <a:lnTo>
                  <a:pt x="33914" y="74639"/>
                </a:lnTo>
                <a:lnTo>
                  <a:pt x="33087" y="81509"/>
                </a:lnTo>
                <a:lnTo>
                  <a:pt x="31583" y="87994"/>
                </a:lnTo>
                <a:lnTo>
                  <a:pt x="29628" y="94223"/>
                </a:lnTo>
                <a:lnTo>
                  <a:pt x="29277" y="100280"/>
                </a:lnTo>
                <a:lnTo>
                  <a:pt x="29995" y="106223"/>
                </a:lnTo>
                <a:lnTo>
                  <a:pt x="31426" y="112090"/>
                </a:lnTo>
                <a:lnTo>
                  <a:pt x="33017" y="121149"/>
                </a:lnTo>
                <a:lnTo>
                  <a:pt x="33442" y="124899"/>
                </a:lnTo>
                <a:lnTo>
                  <a:pt x="32772" y="128351"/>
                </a:lnTo>
                <a:lnTo>
                  <a:pt x="31373" y="131604"/>
                </a:lnTo>
                <a:lnTo>
                  <a:pt x="29488" y="134726"/>
                </a:lnTo>
                <a:lnTo>
                  <a:pt x="28230" y="138712"/>
                </a:lnTo>
                <a:lnTo>
                  <a:pt x="26834" y="148221"/>
                </a:lnTo>
                <a:lnTo>
                  <a:pt x="25510" y="154377"/>
                </a:lnTo>
                <a:lnTo>
                  <a:pt x="23674" y="161338"/>
                </a:lnTo>
                <a:lnTo>
                  <a:pt x="21497" y="168836"/>
                </a:lnTo>
                <a:lnTo>
                  <a:pt x="20046" y="177645"/>
                </a:lnTo>
                <a:lnTo>
                  <a:pt x="18434" y="197592"/>
                </a:lnTo>
                <a:lnTo>
                  <a:pt x="17258" y="235632"/>
                </a:lnTo>
                <a:lnTo>
                  <a:pt x="16267" y="242178"/>
                </a:lnTo>
                <a:lnTo>
                  <a:pt x="14655" y="250352"/>
                </a:lnTo>
                <a:lnTo>
                  <a:pt x="12627" y="259611"/>
                </a:lnTo>
                <a:lnTo>
                  <a:pt x="11276" y="268641"/>
                </a:lnTo>
                <a:lnTo>
                  <a:pt x="9774" y="286295"/>
                </a:lnTo>
                <a:lnTo>
                  <a:pt x="8928" y="307748"/>
                </a:lnTo>
                <a:lnTo>
                  <a:pt x="7857" y="314068"/>
                </a:lnTo>
                <a:lnTo>
                  <a:pt x="6191" y="320186"/>
                </a:lnTo>
                <a:lnTo>
                  <a:pt x="4126" y="326170"/>
                </a:lnTo>
                <a:lnTo>
                  <a:pt x="2750" y="334921"/>
                </a:lnTo>
                <a:lnTo>
                  <a:pt x="1223" y="357346"/>
                </a:lnTo>
                <a:lnTo>
                  <a:pt x="361" y="414949"/>
                </a:lnTo>
                <a:lnTo>
                  <a:pt x="3" y="538287"/>
                </a:lnTo>
                <a:lnTo>
                  <a:pt x="954" y="543960"/>
                </a:lnTo>
                <a:lnTo>
                  <a:pt x="2541" y="548695"/>
                </a:lnTo>
                <a:lnTo>
                  <a:pt x="4551" y="552804"/>
                </a:lnTo>
                <a:lnTo>
                  <a:pt x="5891" y="557448"/>
                </a:lnTo>
                <a:lnTo>
                  <a:pt x="6785" y="562450"/>
                </a:lnTo>
                <a:lnTo>
                  <a:pt x="8572" y="5781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1"/>
          <p:cNvSpPr/>
          <p:nvPr/>
        </p:nvSpPr>
        <p:spPr>
          <a:xfrm>
            <a:off x="7324869" y="2294469"/>
            <a:ext cx="50339" cy="1494577"/>
          </a:xfrm>
          <a:custGeom>
            <a:avLst/>
            <a:gdLst/>
            <a:ahLst/>
            <a:cxnLst/>
            <a:rect l="0" t="0" r="0" b="0"/>
            <a:pathLst>
              <a:path w="50339" h="1494577">
                <a:moveTo>
                  <a:pt x="7475" y="1494576"/>
                </a:moveTo>
                <a:lnTo>
                  <a:pt x="2924" y="1485474"/>
                </a:lnTo>
                <a:lnTo>
                  <a:pt x="1584" y="1481840"/>
                </a:lnTo>
                <a:lnTo>
                  <a:pt x="95" y="1475263"/>
                </a:lnTo>
                <a:lnTo>
                  <a:pt x="650" y="1465508"/>
                </a:lnTo>
                <a:lnTo>
                  <a:pt x="5030" y="1421087"/>
                </a:lnTo>
                <a:lnTo>
                  <a:pt x="5799" y="1388558"/>
                </a:lnTo>
                <a:lnTo>
                  <a:pt x="4452" y="1373415"/>
                </a:lnTo>
                <a:lnTo>
                  <a:pt x="1369" y="1344524"/>
                </a:lnTo>
                <a:lnTo>
                  <a:pt x="0" y="1328509"/>
                </a:lnTo>
                <a:lnTo>
                  <a:pt x="586" y="1320999"/>
                </a:lnTo>
                <a:lnTo>
                  <a:pt x="1931" y="1313135"/>
                </a:lnTo>
                <a:lnTo>
                  <a:pt x="3779" y="1305036"/>
                </a:lnTo>
                <a:lnTo>
                  <a:pt x="5011" y="1298683"/>
                </a:lnTo>
                <a:lnTo>
                  <a:pt x="6381" y="1289085"/>
                </a:lnTo>
                <a:lnTo>
                  <a:pt x="7260" y="1245705"/>
                </a:lnTo>
                <a:lnTo>
                  <a:pt x="7473" y="1153003"/>
                </a:lnTo>
                <a:lnTo>
                  <a:pt x="8426" y="1140178"/>
                </a:lnTo>
                <a:lnTo>
                  <a:pt x="10015" y="1127818"/>
                </a:lnTo>
                <a:lnTo>
                  <a:pt x="12026" y="1115768"/>
                </a:lnTo>
                <a:lnTo>
                  <a:pt x="13366" y="1106782"/>
                </a:lnTo>
                <a:lnTo>
                  <a:pt x="14856" y="1094258"/>
                </a:lnTo>
                <a:lnTo>
                  <a:pt x="16002" y="1048795"/>
                </a:lnTo>
                <a:lnTo>
                  <a:pt x="16048" y="696818"/>
                </a:lnTo>
                <a:lnTo>
                  <a:pt x="17001" y="693180"/>
                </a:lnTo>
                <a:lnTo>
                  <a:pt x="18588" y="689802"/>
                </a:lnTo>
                <a:lnTo>
                  <a:pt x="20599" y="686597"/>
                </a:lnTo>
                <a:lnTo>
                  <a:pt x="21939" y="683508"/>
                </a:lnTo>
                <a:lnTo>
                  <a:pt x="23429" y="677536"/>
                </a:lnTo>
                <a:lnTo>
                  <a:pt x="24551" y="637021"/>
                </a:lnTo>
                <a:lnTo>
                  <a:pt x="24618" y="527950"/>
                </a:lnTo>
                <a:lnTo>
                  <a:pt x="23666" y="505354"/>
                </a:lnTo>
                <a:lnTo>
                  <a:pt x="22080" y="482669"/>
                </a:lnTo>
                <a:lnTo>
                  <a:pt x="18729" y="442860"/>
                </a:lnTo>
                <a:lnTo>
                  <a:pt x="17240" y="418816"/>
                </a:lnTo>
                <a:lnTo>
                  <a:pt x="16578" y="381460"/>
                </a:lnTo>
                <a:lnTo>
                  <a:pt x="17236" y="340728"/>
                </a:lnTo>
                <a:lnTo>
                  <a:pt x="18745" y="327199"/>
                </a:lnTo>
                <a:lnTo>
                  <a:pt x="20703" y="316274"/>
                </a:lnTo>
                <a:lnTo>
                  <a:pt x="22009" y="306134"/>
                </a:lnTo>
                <a:lnTo>
                  <a:pt x="23459" y="287247"/>
                </a:lnTo>
                <a:lnTo>
                  <a:pt x="24519" y="246472"/>
                </a:lnTo>
                <a:lnTo>
                  <a:pt x="23648" y="213410"/>
                </a:lnTo>
                <a:lnTo>
                  <a:pt x="22067" y="200410"/>
                </a:lnTo>
                <a:lnTo>
                  <a:pt x="20060" y="186029"/>
                </a:lnTo>
                <a:lnTo>
                  <a:pt x="18723" y="171679"/>
                </a:lnTo>
                <a:lnTo>
                  <a:pt x="17237" y="143034"/>
                </a:lnTo>
                <a:lnTo>
                  <a:pt x="16400" y="113785"/>
                </a:lnTo>
                <a:lnTo>
                  <a:pt x="17235" y="107323"/>
                </a:lnTo>
                <a:lnTo>
                  <a:pt x="18745" y="102063"/>
                </a:lnTo>
                <a:lnTo>
                  <a:pt x="20703" y="97604"/>
                </a:lnTo>
                <a:lnTo>
                  <a:pt x="22009" y="91774"/>
                </a:lnTo>
                <a:lnTo>
                  <a:pt x="23459" y="77676"/>
                </a:lnTo>
                <a:lnTo>
                  <a:pt x="24519" y="37566"/>
                </a:lnTo>
                <a:lnTo>
                  <a:pt x="25505" y="33651"/>
                </a:lnTo>
                <a:lnTo>
                  <a:pt x="27115" y="30088"/>
                </a:lnTo>
                <a:lnTo>
                  <a:pt x="29141" y="26761"/>
                </a:lnTo>
                <a:lnTo>
                  <a:pt x="30492" y="22637"/>
                </a:lnTo>
                <a:lnTo>
                  <a:pt x="31993" y="12976"/>
                </a:lnTo>
                <a:lnTo>
                  <a:pt x="32837" y="1377"/>
                </a:lnTo>
                <a:lnTo>
                  <a:pt x="33908" y="0"/>
                </a:lnTo>
                <a:lnTo>
                  <a:pt x="35575" y="34"/>
                </a:lnTo>
                <a:lnTo>
                  <a:pt x="37639" y="1010"/>
                </a:lnTo>
                <a:lnTo>
                  <a:pt x="39967" y="1660"/>
                </a:lnTo>
                <a:lnTo>
                  <a:pt x="42472" y="2094"/>
                </a:lnTo>
                <a:lnTo>
                  <a:pt x="50338" y="29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2"/>
          <p:cNvSpPr/>
          <p:nvPr/>
        </p:nvSpPr>
        <p:spPr>
          <a:xfrm>
            <a:off x="7255192" y="2050171"/>
            <a:ext cx="265749" cy="324412"/>
          </a:xfrm>
          <a:custGeom>
            <a:avLst/>
            <a:gdLst/>
            <a:ahLst/>
            <a:cxnLst/>
            <a:rect l="0" t="0" r="0" b="0"/>
            <a:pathLst>
              <a:path w="265749" h="324412">
                <a:moveTo>
                  <a:pt x="0" y="324411"/>
                </a:moveTo>
                <a:lnTo>
                  <a:pt x="4551" y="315310"/>
                </a:lnTo>
                <a:lnTo>
                  <a:pt x="7797" y="309771"/>
                </a:lnTo>
                <a:lnTo>
                  <a:pt x="16482" y="295997"/>
                </a:lnTo>
                <a:lnTo>
                  <a:pt x="21466" y="289276"/>
                </a:lnTo>
                <a:lnTo>
                  <a:pt x="26693" y="282890"/>
                </a:lnTo>
                <a:lnTo>
                  <a:pt x="32083" y="276728"/>
                </a:lnTo>
                <a:lnTo>
                  <a:pt x="36629" y="270715"/>
                </a:lnTo>
                <a:lnTo>
                  <a:pt x="40612" y="264801"/>
                </a:lnTo>
                <a:lnTo>
                  <a:pt x="44219" y="258953"/>
                </a:lnTo>
                <a:lnTo>
                  <a:pt x="50769" y="249916"/>
                </a:lnTo>
                <a:lnTo>
                  <a:pt x="56853" y="241772"/>
                </a:lnTo>
                <a:lnTo>
                  <a:pt x="62734" y="231803"/>
                </a:lnTo>
                <a:lnTo>
                  <a:pt x="66588" y="227430"/>
                </a:lnTo>
                <a:lnTo>
                  <a:pt x="71062" y="223562"/>
                </a:lnTo>
                <a:lnTo>
                  <a:pt x="75950" y="220031"/>
                </a:lnTo>
                <a:lnTo>
                  <a:pt x="83921" y="213567"/>
                </a:lnTo>
                <a:lnTo>
                  <a:pt x="87379" y="210510"/>
                </a:lnTo>
                <a:lnTo>
                  <a:pt x="93763" y="202033"/>
                </a:lnTo>
                <a:lnTo>
                  <a:pt x="99775" y="192868"/>
                </a:lnTo>
                <a:lnTo>
                  <a:pt x="105623" y="185620"/>
                </a:lnTo>
                <a:lnTo>
                  <a:pt x="109467" y="180449"/>
                </a:lnTo>
                <a:lnTo>
                  <a:pt x="118819" y="167083"/>
                </a:lnTo>
                <a:lnTo>
                  <a:pt x="123028" y="161423"/>
                </a:lnTo>
                <a:lnTo>
                  <a:pt x="130244" y="152594"/>
                </a:lnTo>
                <a:lnTo>
                  <a:pt x="136626" y="142955"/>
                </a:lnTo>
                <a:lnTo>
                  <a:pt x="139662" y="137718"/>
                </a:lnTo>
                <a:lnTo>
                  <a:pt x="148115" y="121739"/>
                </a:lnTo>
                <a:lnTo>
                  <a:pt x="153036" y="112144"/>
                </a:lnTo>
                <a:lnTo>
                  <a:pt x="157269" y="104795"/>
                </a:lnTo>
                <a:lnTo>
                  <a:pt x="161044" y="98943"/>
                </a:lnTo>
                <a:lnTo>
                  <a:pt x="164512" y="94089"/>
                </a:lnTo>
                <a:lnTo>
                  <a:pt x="169682" y="86090"/>
                </a:lnTo>
                <a:lnTo>
                  <a:pt x="183047" y="64503"/>
                </a:lnTo>
                <a:lnTo>
                  <a:pt x="187754" y="55889"/>
                </a:lnTo>
                <a:lnTo>
                  <a:pt x="190892" y="49194"/>
                </a:lnTo>
                <a:lnTo>
                  <a:pt x="195331" y="39215"/>
                </a:lnTo>
                <a:lnTo>
                  <a:pt x="200479" y="31605"/>
                </a:lnTo>
                <a:lnTo>
                  <a:pt x="208733" y="21965"/>
                </a:lnTo>
                <a:lnTo>
                  <a:pt x="210592" y="18958"/>
                </a:lnTo>
                <a:lnTo>
                  <a:pt x="212659" y="13077"/>
                </a:lnTo>
                <a:lnTo>
                  <a:pt x="214163" y="11127"/>
                </a:lnTo>
                <a:lnTo>
                  <a:pt x="216117" y="9828"/>
                </a:lnTo>
                <a:lnTo>
                  <a:pt x="218374" y="8961"/>
                </a:lnTo>
                <a:lnTo>
                  <a:pt x="226099" y="3191"/>
                </a:lnTo>
                <a:lnTo>
                  <a:pt x="229870" y="0"/>
                </a:lnTo>
                <a:lnTo>
                  <a:pt x="231352" y="504"/>
                </a:lnTo>
                <a:lnTo>
                  <a:pt x="237988" y="5765"/>
                </a:lnTo>
                <a:lnTo>
                  <a:pt x="246223" y="13536"/>
                </a:lnTo>
                <a:lnTo>
                  <a:pt x="247016" y="14291"/>
                </a:lnTo>
                <a:lnTo>
                  <a:pt x="247545" y="15747"/>
                </a:lnTo>
                <a:lnTo>
                  <a:pt x="248289" y="23299"/>
                </a:lnTo>
                <a:lnTo>
                  <a:pt x="248509" y="36226"/>
                </a:lnTo>
                <a:lnTo>
                  <a:pt x="248590" y="57179"/>
                </a:lnTo>
                <a:lnTo>
                  <a:pt x="249547" y="66246"/>
                </a:lnTo>
                <a:lnTo>
                  <a:pt x="254492" y="102503"/>
                </a:lnTo>
                <a:lnTo>
                  <a:pt x="255386" y="111702"/>
                </a:lnTo>
                <a:lnTo>
                  <a:pt x="255982" y="119740"/>
                </a:lnTo>
                <a:lnTo>
                  <a:pt x="256380" y="129861"/>
                </a:lnTo>
                <a:lnTo>
                  <a:pt x="257018" y="172705"/>
                </a:lnTo>
                <a:lnTo>
                  <a:pt x="257165" y="235926"/>
                </a:lnTo>
                <a:lnTo>
                  <a:pt x="258122" y="239703"/>
                </a:lnTo>
                <a:lnTo>
                  <a:pt x="259711" y="242222"/>
                </a:lnTo>
                <a:lnTo>
                  <a:pt x="261723" y="243901"/>
                </a:lnTo>
                <a:lnTo>
                  <a:pt x="263064" y="245972"/>
                </a:lnTo>
                <a:lnTo>
                  <a:pt x="265748" y="2558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3"/>
          <p:cNvSpPr/>
          <p:nvPr/>
        </p:nvSpPr>
        <p:spPr>
          <a:xfrm>
            <a:off x="7238047" y="5512117"/>
            <a:ext cx="188596" cy="196374"/>
          </a:xfrm>
          <a:custGeom>
            <a:avLst/>
            <a:gdLst/>
            <a:ahLst/>
            <a:cxnLst/>
            <a:rect l="0" t="0" r="0" b="0"/>
            <a:pathLst>
              <a:path w="188596" h="196374">
                <a:moveTo>
                  <a:pt x="0" y="42862"/>
                </a:moveTo>
                <a:lnTo>
                  <a:pt x="0" y="38312"/>
                </a:lnTo>
                <a:lnTo>
                  <a:pt x="953" y="37924"/>
                </a:lnTo>
                <a:lnTo>
                  <a:pt x="2540" y="38618"/>
                </a:lnTo>
                <a:lnTo>
                  <a:pt x="4551" y="40032"/>
                </a:lnTo>
                <a:lnTo>
                  <a:pt x="9326" y="41605"/>
                </a:lnTo>
                <a:lnTo>
                  <a:pt x="15600" y="42614"/>
                </a:lnTo>
                <a:lnTo>
                  <a:pt x="21239" y="47340"/>
                </a:lnTo>
                <a:lnTo>
                  <a:pt x="26267" y="52155"/>
                </a:lnTo>
                <a:lnTo>
                  <a:pt x="45752" y="71480"/>
                </a:lnTo>
                <a:lnTo>
                  <a:pt x="48599" y="75276"/>
                </a:lnTo>
                <a:lnTo>
                  <a:pt x="51449" y="79711"/>
                </a:lnTo>
                <a:lnTo>
                  <a:pt x="54302" y="84573"/>
                </a:lnTo>
                <a:lnTo>
                  <a:pt x="57157" y="89720"/>
                </a:lnTo>
                <a:lnTo>
                  <a:pt x="62868" y="100518"/>
                </a:lnTo>
                <a:lnTo>
                  <a:pt x="65725" y="107017"/>
                </a:lnTo>
                <a:lnTo>
                  <a:pt x="68582" y="114207"/>
                </a:lnTo>
                <a:lnTo>
                  <a:pt x="71439" y="121858"/>
                </a:lnTo>
                <a:lnTo>
                  <a:pt x="75249" y="129816"/>
                </a:lnTo>
                <a:lnTo>
                  <a:pt x="79693" y="137979"/>
                </a:lnTo>
                <a:lnTo>
                  <a:pt x="84561" y="146279"/>
                </a:lnTo>
                <a:lnTo>
                  <a:pt x="95051" y="163120"/>
                </a:lnTo>
                <a:lnTo>
                  <a:pt x="100515" y="171612"/>
                </a:lnTo>
                <a:lnTo>
                  <a:pt x="104157" y="178225"/>
                </a:lnTo>
                <a:lnTo>
                  <a:pt x="106586" y="183587"/>
                </a:lnTo>
                <a:lnTo>
                  <a:pt x="108204" y="188114"/>
                </a:lnTo>
                <a:lnTo>
                  <a:pt x="110237" y="191132"/>
                </a:lnTo>
                <a:lnTo>
                  <a:pt x="112543" y="193144"/>
                </a:lnTo>
                <a:lnTo>
                  <a:pt x="115034" y="194485"/>
                </a:lnTo>
                <a:lnTo>
                  <a:pt x="120341" y="195975"/>
                </a:lnTo>
                <a:lnTo>
                  <a:pt x="123090" y="196373"/>
                </a:lnTo>
                <a:lnTo>
                  <a:pt x="125875" y="195685"/>
                </a:lnTo>
                <a:lnTo>
                  <a:pt x="131510" y="192381"/>
                </a:lnTo>
                <a:lnTo>
                  <a:pt x="135485" y="189717"/>
                </a:lnTo>
                <a:lnTo>
                  <a:pt x="137949" y="184581"/>
                </a:lnTo>
                <a:lnTo>
                  <a:pt x="145765" y="166174"/>
                </a:lnTo>
                <a:lnTo>
                  <a:pt x="149564" y="158407"/>
                </a:lnTo>
                <a:lnTo>
                  <a:pt x="153050" y="152277"/>
                </a:lnTo>
                <a:lnTo>
                  <a:pt x="156325" y="147239"/>
                </a:lnTo>
                <a:lnTo>
                  <a:pt x="158510" y="141974"/>
                </a:lnTo>
                <a:lnTo>
                  <a:pt x="159966" y="136559"/>
                </a:lnTo>
                <a:lnTo>
                  <a:pt x="160936" y="131045"/>
                </a:lnTo>
                <a:lnTo>
                  <a:pt x="162536" y="123558"/>
                </a:lnTo>
                <a:lnTo>
                  <a:pt x="166853" y="105080"/>
                </a:lnTo>
                <a:lnTo>
                  <a:pt x="168386" y="96723"/>
                </a:lnTo>
                <a:lnTo>
                  <a:pt x="169407" y="89248"/>
                </a:lnTo>
                <a:lnTo>
                  <a:pt x="170088" y="82358"/>
                </a:lnTo>
                <a:lnTo>
                  <a:pt x="171495" y="73956"/>
                </a:lnTo>
                <a:lnTo>
                  <a:pt x="173385" y="64544"/>
                </a:lnTo>
                <a:lnTo>
                  <a:pt x="175598" y="54459"/>
                </a:lnTo>
                <a:lnTo>
                  <a:pt x="178025" y="45831"/>
                </a:lnTo>
                <a:lnTo>
                  <a:pt x="180596" y="38174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04"/>
          <p:cNvSpPr/>
          <p:nvPr/>
        </p:nvSpPr>
        <p:spPr>
          <a:xfrm>
            <a:off x="7289482" y="3009342"/>
            <a:ext cx="100307" cy="76714"/>
          </a:xfrm>
          <a:custGeom>
            <a:avLst/>
            <a:gdLst/>
            <a:ahLst/>
            <a:cxnLst/>
            <a:rect l="0" t="0" r="0" b="0"/>
            <a:pathLst>
              <a:path w="100307" h="76714">
                <a:moveTo>
                  <a:pt x="60008" y="16750"/>
                </a:moveTo>
                <a:lnTo>
                  <a:pt x="46355" y="16750"/>
                </a:lnTo>
                <a:lnTo>
                  <a:pt x="41381" y="17703"/>
                </a:lnTo>
                <a:lnTo>
                  <a:pt x="37112" y="19290"/>
                </a:lnTo>
                <a:lnTo>
                  <a:pt x="33314" y="21301"/>
                </a:lnTo>
                <a:lnTo>
                  <a:pt x="29830" y="22642"/>
                </a:lnTo>
                <a:lnTo>
                  <a:pt x="26554" y="23535"/>
                </a:lnTo>
                <a:lnTo>
                  <a:pt x="23418" y="24131"/>
                </a:lnTo>
                <a:lnTo>
                  <a:pt x="20374" y="26433"/>
                </a:lnTo>
                <a:lnTo>
                  <a:pt x="17393" y="29873"/>
                </a:lnTo>
                <a:lnTo>
                  <a:pt x="14452" y="34071"/>
                </a:lnTo>
                <a:lnTo>
                  <a:pt x="11540" y="38775"/>
                </a:lnTo>
                <a:lnTo>
                  <a:pt x="8646" y="43816"/>
                </a:lnTo>
                <a:lnTo>
                  <a:pt x="1708" y="56492"/>
                </a:lnTo>
                <a:lnTo>
                  <a:pt x="2091" y="58485"/>
                </a:lnTo>
                <a:lnTo>
                  <a:pt x="3299" y="60766"/>
                </a:lnTo>
                <a:lnTo>
                  <a:pt x="5057" y="63239"/>
                </a:lnTo>
                <a:lnTo>
                  <a:pt x="7181" y="64888"/>
                </a:lnTo>
                <a:lnTo>
                  <a:pt x="9550" y="65987"/>
                </a:lnTo>
                <a:lnTo>
                  <a:pt x="12082" y="66720"/>
                </a:lnTo>
                <a:lnTo>
                  <a:pt x="15675" y="66256"/>
                </a:lnTo>
                <a:lnTo>
                  <a:pt x="19974" y="64994"/>
                </a:lnTo>
                <a:lnTo>
                  <a:pt x="24746" y="63200"/>
                </a:lnTo>
                <a:lnTo>
                  <a:pt x="29833" y="62004"/>
                </a:lnTo>
                <a:lnTo>
                  <a:pt x="35129" y="61207"/>
                </a:lnTo>
                <a:lnTo>
                  <a:pt x="40564" y="60676"/>
                </a:lnTo>
                <a:lnTo>
                  <a:pt x="46092" y="59369"/>
                </a:lnTo>
                <a:lnTo>
                  <a:pt x="51683" y="57545"/>
                </a:lnTo>
                <a:lnTo>
                  <a:pt x="57316" y="55377"/>
                </a:lnTo>
                <a:lnTo>
                  <a:pt x="61070" y="52979"/>
                </a:lnTo>
                <a:lnTo>
                  <a:pt x="63574" y="50428"/>
                </a:lnTo>
                <a:lnTo>
                  <a:pt x="65242" y="47774"/>
                </a:lnTo>
                <a:lnTo>
                  <a:pt x="67307" y="45053"/>
                </a:lnTo>
                <a:lnTo>
                  <a:pt x="69637" y="42286"/>
                </a:lnTo>
                <a:lnTo>
                  <a:pt x="72142" y="39489"/>
                </a:lnTo>
                <a:lnTo>
                  <a:pt x="77466" y="33842"/>
                </a:lnTo>
                <a:lnTo>
                  <a:pt x="80219" y="31002"/>
                </a:lnTo>
                <a:lnTo>
                  <a:pt x="83007" y="29109"/>
                </a:lnTo>
                <a:lnTo>
                  <a:pt x="85818" y="27847"/>
                </a:lnTo>
                <a:lnTo>
                  <a:pt x="88645" y="27005"/>
                </a:lnTo>
                <a:lnTo>
                  <a:pt x="90529" y="25492"/>
                </a:lnTo>
                <a:lnTo>
                  <a:pt x="91785" y="23531"/>
                </a:lnTo>
                <a:lnTo>
                  <a:pt x="92623" y="21270"/>
                </a:lnTo>
                <a:lnTo>
                  <a:pt x="93181" y="18811"/>
                </a:lnTo>
                <a:lnTo>
                  <a:pt x="93553" y="16219"/>
                </a:lnTo>
                <a:lnTo>
                  <a:pt x="93802" y="13539"/>
                </a:lnTo>
                <a:lnTo>
                  <a:pt x="93015" y="11752"/>
                </a:lnTo>
                <a:lnTo>
                  <a:pt x="91537" y="10560"/>
                </a:lnTo>
                <a:lnTo>
                  <a:pt x="89600" y="9766"/>
                </a:lnTo>
                <a:lnTo>
                  <a:pt x="87356" y="8284"/>
                </a:lnTo>
                <a:lnTo>
                  <a:pt x="84907" y="6344"/>
                </a:lnTo>
                <a:lnTo>
                  <a:pt x="82323" y="4097"/>
                </a:lnTo>
                <a:lnTo>
                  <a:pt x="79647" y="2600"/>
                </a:lnTo>
                <a:lnTo>
                  <a:pt x="76910" y="1602"/>
                </a:lnTo>
                <a:lnTo>
                  <a:pt x="74134" y="936"/>
                </a:lnTo>
                <a:lnTo>
                  <a:pt x="71330" y="492"/>
                </a:lnTo>
                <a:lnTo>
                  <a:pt x="68509" y="197"/>
                </a:lnTo>
                <a:lnTo>
                  <a:pt x="65675" y="0"/>
                </a:lnTo>
                <a:lnTo>
                  <a:pt x="62834" y="820"/>
                </a:lnTo>
                <a:lnTo>
                  <a:pt x="59987" y="2320"/>
                </a:lnTo>
                <a:lnTo>
                  <a:pt x="57136" y="4273"/>
                </a:lnTo>
                <a:lnTo>
                  <a:pt x="53331" y="5574"/>
                </a:lnTo>
                <a:lnTo>
                  <a:pt x="48889" y="6442"/>
                </a:lnTo>
                <a:lnTo>
                  <a:pt x="44023" y="7021"/>
                </a:lnTo>
                <a:lnTo>
                  <a:pt x="39826" y="8359"/>
                </a:lnTo>
                <a:lnTo>
                  <a:pt x="36076" y="10203"/>
                </a:lnTo>
                <a:lnTo>
                  <a:pt x="32623" y="12386"/>
                </a:lnTo>
                <a:lnTo>
                  <a:pt x="30321" y="14793"/>
                </a:lnTo>
                <a:lnTo>
                  <a:pt x="28787" y="17350"/>
                </a:lnTo>
                <a:lnTo>
                  <a:pt x="27764" y="20008"/>
                </a:lnTo>
                <a:lnTo>
                  <a:pt x="25177" y="22732"/>
                </a:lnTo>
                <a:lnTo>
                  <a:pt x="21547" y="25500"/>
                </a:lnTo>
                <a:lnTo>
                  <a:pt x="17223" y="28299"/>
                </a:lnTo>
                <a:lnTo>
                  <a:pt x="14339" y="31117"/>
                </a:lnTo>
                <a:lnTo>
                  <a:pt x="12418" y="33948"/>
                </a:lnTo>
                <a:lnTo>
                  <a:pt x="11135" y="36788"/>
                </a:lnTo>
                <a:lnTo>
                  <a:pt x="11234" y="40586"/>
                </a:lnTo>
                <a:lnTo>
                  <a:pt x="12252" y="45023"/>
                </a:lnTo>
                <a:lnTo>
                  <a:pt x="13883" y="49886"/>
                </a:lnTo>
                <a:lnTo>
                  <a:pt x="15923" y="53129"/>
                </a:lnTo>
                <a:lnTo>
                  <a:pt x="18236" y="55290"/>
                </a:lnTo>
                <a:lnTo>
                  <a:pt x="24240" y="58759"/>
                </a:lnTo>
                <a:lnTo>
                  <a:pt x="26638" y="59043"/>
                </a:lnTo>
                <a:lnTo>
                  <a:pt x="30140" y="59233"/>
                </a:lnTo>
                <a:lnTo>
                  <a:pt x="34381" y="59360"/>
                </a:lnTo>
                <a:lnTo>
                  <a:pt x="39113" y="58491"/>
                </a:lnTo>
                <a:lnTo>
                  <a:pt x="44173" y="56960"/>
                </a:lnTo>
                <a:lnTo>
                  <a:pt x="49452" y="54987"/>
                </a:lnTo>
                <a:lnTo>
                  <a:pt x="53923" y="53671"/>
                </a:lnTo>
                <a:lnTo>
                  <a:pt x="57856" y="52794"/>
                </a:lnTo>
                <a:lnTo>
                  <a:pt x="61431" y="52209"/>
                </a:lnTo>
                <a:lnTo>
                  <a:pt x="68576" y="49915"/>
                </a:lnTo>
                <a:lnTo>
                  <a:pt x="78103" y="46480"/>
                </a:lnTo>
                <a:lnTo>
                  <a:pt x="89216" y="42285"/>
                </a:lnTo>
                <a:lnTo>
                  <a:pt x="95672" y="38536"/>
                </a:lnTo>
                <a:lnTo>
                  <a:pt x="99024" y="35084"/>
                </a:lnTo>
                <a:lnTo>
                  <a:pt x="100306" y="31830"/>
                </a:lnTo>
                <a:lnTo>
                  <a:pt x="100208" y="29661"/>
                </a:lnTo>
                <a:lnTo>
                  <a:pt x="99191" y="28215"/>
                </a:lnTo>
                <a:lnTo>
                  <a:pt x="97560" y="27251"/>
                </a:lnTo>
                <a:lnTo>
                  <a:pt x="95519" y="25656"/>
                </a:lnTo>
                <a:lnTo>
                  <a:pt x="93207" y="23640"/>
                </a:lnTo>
                <a:lnTo>
                  <a:pt x="90714" y="21343"/>
                </a:lnTo>
                <a:lnTo>
                  <a:pt x="88098" y="19812"/>
                </a:lnTo>
                <a:lnTo>
                  <a:pt x="85402" y="18791"/>
                </a:lnTo>
                <a:lnTo>
                  <a:pt x="82653" y="18111"/>
                </a:lnTo>
                <a:lnTo>
                  <a:pt x="79866" y="17657"/>
                </a:lnTo>
                <a:lnTo>
                  <a:pt x="77057" y="17355"/>
                </a:lnTo>
                <a:lnTo>
                  <a:pt x="74232" y="17153"/>
                </a:lnTo>
                <a:lnTo>
                  <a:pt x="70443" y="17019"/>
                </a:lnTo>
                <a:lnTo>
                  <a:pt x="56009" y="16830"/>
                </a:lnTo>
                <a:lnTo>
                  <a:pt x="32976" y="16761"/>
                </a:lnTo>
                <a:lnTo>
                  <a:pt x="30556" y="17710"/>
                </a:lnTo>
                <a:lnTo>
                  <a:pt x="28943" y="19295"/>
                </a:lnTo>
                <a:lnTo>
                  <a:pt x="27868" y="21304"/>
                </a:lnTo>
                <a:lnTo>
                  <a:pt x="27152" y="23596"/>
                </a:lnTo>
                <a:lnTo>
                  <a:pt x="26673" y="26076"/>
                </a:lnTo>
                <a:lnTo>
                  <a:pt x="26355" y="28683"/>
                </a:lnTo>
                <a:lnTo>
                  <a:pt x="26142" y="32325"/>
                </a:lnTo>
                <a:lnTo>
                  <a:pt x="25907" y="41452"/>
                </a:lnTo>
                <a:lnTo>
                  <a:pt x="25773" y="52750"/>
                </a:lnTo>
                <a:lnTo>
                  <a:pt x="26707" y="55990"/>
                </a:lnTo>
                <a:lnTo>
                  <a:pt x="28282" y="59103"/>
                </a:lnTo>
                <a:lnTo>
                  <a:pt x="30285" y="62130"/>
                </a:lnTo>
                <a:lnTo>
                  <a:pt x="32572" y="65101"/>
                </a:lnTo>
                <a:lnTo>
                  <a:pt x="35049" y="68034"/>
                </a:lnTo>
                <a:lnTo>
                  <a:pt x="37654" y="70942"/>
                </a:lnTo>
                <a:lnTo>
                  <a:pt x="40343" y="72880"/>
                </a:lnTo>
                <a:lnTo>
                  <a:pt x="43088" y="74173"/>
                </a:lnTo>
                <a:lnTo>
                  <a:pt x="45870" y="75034"/>
                </a:lnTo>
                <a:lnTo>
                  <a:pt x="48677" y="75609"/>
                </a:lnTo>
                <a:lnTo>
                  <a:pt x="51502" y="75992"/>
                </a:lnTo>
                <a:lnTo>
                  <a:pt x="54337" y="76247"/>
                </a:lnTo>
                <a:lnTo>
                  <a:pt x="57180" y="76417"/>
                </a:lnTo>
                <a:lnTo>
                  <a:pt x="62878" y="76606"/>
                </a:lnTo>
                <a:lnTo>
                  <a:pt x="71442" y="76713"/>
                </a:lnTo>
                <a:lnTo>
                  <a:pt x="73345" y="75775"/>
                </a:lnTo>
                <a:lnTo>
                  <a:pt x="74615" y="74198"/>
                </a:lnTo>
                <a:lnTo>
                  <a:pt x="75460" y="72193"/>
                </a:lnTo>
                <a:lnTo>
                  <a:pt x="76976" y="70857"/>
                </a:lnTo>
                <a:lnTo>
                  <a:pt x="78941" y="69967"/>
                </a:lnTo>
                <a:lnTo>
                  <a:pt x="81202" y="69373"/>
                </a:lnTo>
                <a:lnTo>
                  <a:pt x="82709" y="68025"/>
                </a:lnTo>
                <a:lnTo>
                  <a:pt x="83715" y="66173"/>
                </a:lnTo>
                <a:lnTo>
                  <a:pt x="85329" y="60909"/>
                </a:lnTo>
                <a:lnTo>
                  <a:pt x="84508" y="59524"/>
                </a:lnTo>
                <a:lnTo>
                  <a:pt x="83009" y="57649"/>
                </a:lnTo>
                <a:lnTo>
                  <a:pt x="81057" y="55446"/>
                </a:lnTo>
                <a:lnTo>
                  <a:pt x="79755" y="53025"/>
                </a:lnTo>
                <a:lnTo>
                  <a:pt x="78888" y="50458"/>
                </a:lnTo>
                <a:lnTo>
                  <a:pt x="78310" y="47795"/>
                </a:lnTo>
                <a:lnTo>
                  <a:pt x="76972" y="46019"/>
                </a:lnTo>
                <a:lnTo>
                  <a:pt x="75127" y="44835"/>
                </a:lnTo>
                <a:lnTo>
                  <a:pt x="72944" y="44046"/>
                </a:lnTo>
                <a:lnTo>
                  <a:pt x="70537" y="43520"/>
                </a:lnTo>
                <a:lnTo>
                  <a:pt x="67980" y="43169"/>
                </a:lnTo>
                <a:lnTo>
                  <a:pt x="65322" y="42935"/>
                </a:lnTo>
                <a:lnTo>
                  <a:pt x="60694" y="41827"/>
                </a:lnTo>
                <a:lnTo>
                  <a:pt x="54750" y="40136"/>
                </a:lnTo>
                <a:lnTo>
                  <a:pt x="47930" y="38055"/>
                </a:lnTo>
                <a:lnTo>
                  <a:pt x="42431" y="37621"/>
                </a:lnTo>
                <a:lnTo>
                  <a:pt x="37812" y="38284"/>
                </a:lnTo>
                <a:lnTo>
                  <a:pt x="33781" y="39679"/>
                </a:lnTo>
                <a:lnTo>
                  <a:pt x="30140" y="40608"/>
                </a:lnTo>
                <a:lnTo>
                  <a:pt x="26762" y="41228"/>
                </a:lnTo>
                <a:lnTo>
                  <a:pt x="23556" y="41641"/>
                </a:lnTo>
                <a:lnTo>
                  <a:pt x="20467" y="41917"/>
                </a:lnTo>
                <a:lnTo>
                  <a:pt x="17454" y="42100"/>
                </a:lnTo>
                <a:lnTo>
                  <a:pt x="0" y="424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05"/>
          <p:cNvSpPr/>
          <p:nvPr/>
        </p:nvSpPr>
        <p:spPr>
          <a:xfrm>
            <a:off x="6784185" y="3386137"/>
            <a:ext cx="196688" cy="394336"/>
          </a:xfrm>
          <a:custGeom>
            <a:avLst/>
            <a:gdLst/>
            <a:ahLst/>
            <a:cxnLst/>
            <a:rect l="0" t="0" r="0" b="0"/>
            <a:pathLst>
              <a:path w="196688" h="394336">
                <a:moveTo>
                  <a:pt x="145252" y="0"/>
                </a:moveTo>
                <a:lnTo>
                  <a:pt x="130490" y="7381"/>
                </a:lnTo>
                <a:lnTo>
                  <a:pt x="126626" y="10583"/>
                </a:lnTo>
                <a:lnTo>
                  <a:pt x="124263" y="12771"/>
                </a:lnTo>
                <a:lnTo>
                  <a:pt x="121734" y="14229"/>
                </a:lnTo>
                <a:lnTo>
                  <a:pt x="116384" y="15849"/>
                </a:lnTo>
                <a:lnTo>
                  <a:pt x="114577" y="17233"/>
                </a:lnTo>
                <a:lnTo>
                  <a:pt x="113372" y="19109"/>
                </a:lnTo>
                <a:lnTo>
                  <a:pt x="112569" y="21312"/>
                </a:lnTo>
                <a:lnTo>
                  <a:pt x="106596" y="28839"/>
                </a:lnTo>
                <a:lnTo>
                  <a:pt x="98544" y="37583"/>
                </a:lnTo>
                <a:lnTo>
                  <a:pt x="88656" y="47860"/>
                </a:lnTo>
                <a:lnTo>
                  <a:pt x="65264" y="71410"/>
                </a:lnTo>
                <a:lnTo>
                  <a:pt x="59537" y="79680"/>
                </a:lnTo>
                <a:lnTo>
                  <a:pt x="53816" y="89706"/>
                </a:lnTo>
                <a:lnTo>
                  <a:pt x="48099" y="100512"/>
                </a:lnTo>
                <a:lnTo>
                  <a:pt x="42383" y="109124"/>
                </a:lnTo>
                <a:lnTo>
                  <a:pt x="39525" y="112755"/>
                </a:lnTo>
                <a:lnTo>
                  <a:pt x="35715" y="117080"/>
                </a:lnTo>
                <a:lnTo>
                  <a:pt x="31270" y="121868"/>
                </a:lnTo>
                <a:lnTo>
                  <a:pt x="26401" y="126966"/>
                </a:lnTo>
                <a:lnTo>
                  <a:pt x="23156" y="132269"/>
                </a:lnTo>
                <a:lnTo>
                  <a:pt x="19550" y="143241"/>
                </a:lnTo>
                <a:lnTo>
                  <a:pt x="15406" y="154468"/>
                </a:lnTo>
                <a:lnTo>
                  <a:pt x="10390" y="166760"/>
                </a:lnTo>
                <a:lnTo>
                  <a:pt x="4986" y="181748"/>
                </a:lnTo>
                <a:lnTo>
                  <a:pt x="3164" y="188793"/>
                </a:lnTo>
                <a:lnTo>
                  <a:pt x="1949" y="195395"/>
                </a:lnTo>
                <a:lnTo>
                  <a:pt x="1139" y="201700"/>
                </a:lnTo>
                <a:lnTo>
                  <a:pt x="600" y="209714"/>
                </a:lnTo>
                <a:lnTo>
                  <a:pt x="239" y="218867"/>
                </a:lnTo>
                <a:lnTo>
                  <a:pt x="0" y="228779"/>
                </a:lnTo>
                <a:lnTo>
                  <a:pt x="792" y="236339"/>
                </a:lnTo>
                <a:lnTo>
                  <a:pt x="5505" y="252483"/>
                </a:lnTo>
                <a:lnTo>
                  <a:pt x="6943" y="263345"/>
                </a:lnTo>
                <a:lnTo>
                  <a:pt x="10121" y="271982"/>
                </a:lnTo>
                <a:lnTo>
                  <a:pt x="14709" y="279948"/>
                </a:lnTo>
                <a:lnTo>
                  <a:pt x="19923" y="289839"/>
                </a:lnTo>
                <a:lnTo>
                  <a:pt x="25415" y="298045"/>
                </a:lnTo>
                <a:lnTo>
                  <a:pt x="31031" y="305819"/>
                </a:lnTo>
                <a:lnTo>
                  <a:pt x="36702" y="315625"/>
                </a:lnTo>
                <a:lnTo>
                  <a:pt x="42398" y="323793"/>
                </a:lnTo>
                <a:lnTo>
                  <a:pt x="45250" y="327304"/>
                </a:lnTo>
                <a:lnTo>
                  <a:pt x="49057" y="330598"/>
                </a:lnTo>
                <a:lnTo>
                  <a:pt x="53499" y="333746"/>
                </a:lnTo>
                <a:lnTo>
                  <a:pt x="64469" y="340737"/>
                </a:lnTo>
                <a:lnTo>
                  <a:pt x="78868" y="350193"/>
                </a:lnTo>
                <a:lnTo>
                  <a:pt x="84804" y="353478"/>
                </a:lnTo>
                <a:lnTo>
                  <a:pt x="89714" y="355667"/>
                </a:lnTo>
                <a:lnTo>
                  <a:pt x="93938" y="357126"/>
                </a:lnTo>
                <a:lnTo>
                  <a:pt x="98660" y="359052"/>
                </a:lnTo>
                <a:lnTo>
                  <a:pt x="103713" y="361288"/>
                </a:lnTo>
                <a:lnTo>
                  <a:pt x="108988" y="363731"/>
                </a:lnTo>
                <a:lnTo>
                  <a:pt x="114408" y="365360"/>
                </a:lnTo>
                <a:lnTo>
                  <a:pt x="119927" y="366446"/>
                </a:lnTo>
                <a:lnTo>
                  <a:pt x="125511" y="367170"/>
                </a:lnTo>
                <a:lnTo>
                  <a:pt x="130186" y="367652"/>
                </a:lnTo>
                <a:lnTo>
                  <a:pt x="134256" y="367974"/>
                </a:lnTo>
                <a:lnTo>
                  <a:pt x="137921" y="368188"/>
                </a:lnTo>
                <a:lnTo>
                  <a:pt x="141317" y="369284"/>
                </a:lnTo>
                <a:lnTo>
                  <a:pt x="144534" y="370967"/>
                </a:lnTo>
                <a:lnTo>
                  <a:pt x="147631" y="373042"/>
                </a:lnTo>
                <a:lnTo>
                  <a:pt x="151600" y="374424"/>
                </a:lnTo>
                <a:lnTo>
                  <a:pt x="156152" y="375346"/>
                </a:lnTo>
                <a:lnTo>
                  <a:pt x="168043" y="376826"/>
                </a:lnTo>
                <a:lnTo>
                  <a:pt x="170923" y="377900"/>
                </a:lnTo>
                <a:lnTo>
                  <a:pt x="174749" y="379568"/>
                </a:lnTo>
                <a:lnTo>
                  <a:pt x="185475" y="384539"/>
                </a:lnTo>
                <a:lnTo>
                  <a:pt x="189481" y="387759"/>
                </a:lnTo>
                <a:lnTo>
                  <a:pt x="196687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06"/>
          <p:cNvSpPr/>
          <p:nvPr/>
        </p:nvSpPr>
        <p:spPr>
          <a:xfrm>
            <a:off x="6904708" y="3454834"/>
            <a:ext cx="281745" cy="222635"/>
          </a:xfrm>
          <a:custGeom>
            <a:avLst/>
            <a:gdLst/>
            <a:ahLst/>
            <a:cxnLst/>
            <a:rect l="0" t="0" r="0" b="0"/>
            <a:pathLst>
              <a:path w="281745" h="222635">
                <a:moveTo>
                  <a:pt x="33301" y="25601"/>
                </a:moveTo>
                <a:lnTo>
                  <a:pt x="33301" y="30152"/>
                </a:lnTo>
                <a:lnTo>
                  <a:pt x="34254" y="31492"/>
                </a:lnTo>
                <a:lnTo>
                  <a:pt x="35842" y="32386"/>
                </a:lnTo>
                <a:lnTo>
                  <a:pt x="37852" y="32981"/>
                </a:lnTo>
                <a:lnTo>
                  <a:pt x="40146" y="32426"/>
                </a:lnTo>
                <a:lnTo>
                  <a:pt x="45233" y="29269"/>
                </a:lnTo>
                <a:lnTo>
                  <a:pt x="53209" y="27231"/>
                </a:lnTo>
                <a:lnTo>
                  <a:pt x="58004" y="26687"/>
                </a:lnTo>
                <a:lnTo>
                  <a:pt x="62152" y="25373"/>
                </a:lnTo>
                <a:lnTo>
                  <a:pt x="69301" y="21372"/>
                </a:lnTo>
                <a:lnTo>
                  <a:pt x="74446" y="18971"/>
                </a:lnTo>
                <a:lnTo>
                  <a:pt x="80734" y="16419"/>
                </a:lnTo>
                <a:lnTo>
                  <a:pt x="87783" y="13764"/>
                </a:lnTo>
                <a:lnTo>
                  <a:pt x="94388" y="11995"/>
                </a:lnTo>
                <a:lnTo>
                  <a:pt x="100696" y="10815"/>
                </a:lnTo>
                <a:lnTo>
                  <a:pt x="106806" y="10029"/>
                </a:lnTo>
                <a:lnTo>
                  <a:pt x="112784" y="8552"/>
                </a:lnTo>
                <a:lnTo>
                  <a:pt x="118675" y="6615"/>
                </a:lnTo>
                <a:lnTo>
                  <a:pt x="124507" y="4371"/>
                </a:lnTo>
                <a:lnTo>
                  <a:pt x="130300" y="2875"/>
                </a:lnTo>
                <a:lnTo>
                  <a:pt x="136067" y="1878"/>
                </a:lnTo>
                <a:lnTo>
                  <a:pt x="141817" y="1213"/>
                </a:lnTo>
                <a:lnTo>
                  <a:pt x="147556" y="770"/>
                </a:lnTo>
                <a:lnTo>
                  <a:pt x="153285" y="474"/>
                </a:lnTo>
                <a:lnTo>
                  <a:pt x="159012" y="277"/>
                </a:lnTo>
                <a:lnTo>
                  <a:pt x="189823" y="0"/>
                </a:lnTo>
                <a:lnTo>
                  <a:pt x="198609" y="913"/>
                </a:lnTo>
                <a:lnTo>
                  <a:pt x="205420" y="2475"/>
                </a:lnTo>
                <a:lnTo>
                  <a:pt x="210912" y="4469"/>
                </a:lnTo>
                <a:lnTo>
                  <a:pt x="219554" y="9224"/>
                </a:lnTo>
                <a:lnTo>
                  <a:pt x="226570" y="13559"/>
                </a:lnTo>
                <a:lnTo>
                  <a:pt x="232864" y="15486"/>
                </a:lnTo>
                <a:lnTo>
                  <a:pt x="238836" y="18883"/>
                </a:lnTo>
                <a:lnTo>
                  <a:pt x="241762" y="21122"/>
                </a:lnTo>
                <a:lnTo>
                  <a:pt x="243713" y="23567"/>
                </a:lnTo>
                <a:lnTo>
                  <a:pt x="245013" y="26150"/>
                </a:lnTo>
                <a:lnTo>
                  <a:pt x="245880" y="28825"/>
                </a:lnTo>
                <a:lnTo>
                  <a:pt x="245505" y="32512"/>
                </a:lnTo>
                <a:lnTo>
                  <a:pt x="244303" y="36876"/>
                </a:lnTo>
                <a:lnTo>
                  <a:pt x="242550" y="41690"/>
                </a:lnTo>
                <a:lnTo>
                  <a:pt x="241380" y="45852"/>
                </a:lnTo>
                <a:lnTo>
                  <a:pt x="240601" y="49579"/>
                </a:lnTo>
                <a:lnTo>
                  <a:pt x="240081" y="53016"/>
                </a:lnTo>
                <a:lnTo>
                  <a:pt x="237829" y="56260"/>
                </a:lnTo>
                <a:lnTo>
                  <a:pt x="230247" y="62405"/>
                </a:lnTo>
                <a:lnTo>
                  <a:pt x="223654" y="66329"/>
                </a:lnTo>
                <a:lnTo>
                  <a:pt x="215448" y="70851"/>
                </a:lnTo>
                <a:lnTo>
                  <a:pt x="184004" y="87244"/>
                </a:lnTo>
                <a:lnTo>
                  <a:pt x="178537" y="89556"/>
                </a:lnTo>
                <a:lnTo>
                  <a:pt x="169923" y="92125"/>
                </a:lnTo>
                <a:lnTo>
                  <a:pt x="162920" y="95807"/>
                </a:lnTo>
                <a:lnTo>
                  <a:pt x="159718" y="98122"/>
                </a:lnTo>
                <a:lnTo>
                  <a:pt x="154727" y="99666"/>
                </a:lnTo>
                <a:lnTo>
                  <a:pt x="148542" y="100695"/>
                </a:lnTo>
                <a:lnTo>
                  <a:pt x="141561" y="101381"/>
                </a:lnTo>
                <a:lnTo>
                  <a:pt x="135954" y="101838"/>
                </a:lnTo>
                <a:lnTo>
                  <a:pt x="127186" y="102346"/>
                </a:lnTo>
                <a:lnTo>
                  <a:pt x="125418" y="101529"/>
                </a:lnTo>
                <a:lnTo>
                  <a:pt x="125193" y="100033"/>
                </a:lnTo>
                <a:lnTo>
                  <a:pt x="125995" y="98082"/>
                </a:lnTo>
                <a:lnTo>
                  <a:pt x="127482" y="96782"/>
                </a:lnTo>
                <a:lnTo>
                  <a:pt x="129426" y="95915"/>
                </a:lnTo>
                <a:lnTo>
                  <a:pt x="135079" y="93999"/>
                </a:lnTo>
                <a:lnTo>
                  <a:pt x="139253" y="92154"/>
                </a:lnTo>
                <a:lnTo>
                  <a:pt x="143941" y="89972"/>
                </a:lnTo>
                <a:lnTo>
                  <a:pt x="149924" y="88517"/>
                </a:lnTo>
                <a:lnTo>
                  <a:pt x="156770" y="87548"/>
                </a:lnTo>
                <a:lnTo>
                  <a:pt x="164191" y="86901"/>
                </a:lnTo>
                <a:lnTo>
                  <a:pt x="171044" y="86470"/>
                </a:lnTo>
                <a:lnTo>
                  <a:pt x="183738" y="85991"/>
                </a:lnTo>
                <a:lnTo>
                  <a:pt x="201594" y="85721"/>
                </a:lnTo>
                <a:lnTo>
                  <a:pt x="210267" y="86637"/>
                </a:lnTo>
                <a:lnTo>
                  <a:pt x="220811" y="88198"/>
                </a:lnTo>
                <a:lnTo>
                  <a:pt x="232602" y="90193"/>
                </a:lnTo>
                <a:lnTo>
                  <a:pt x="241417" y="92474"/>
                </a:lnTo>
                <a:lnTo>
                  <a:pt x="248245" y="94948"/>
                </a:lnTo>
                <a:lnTo>
                  <a:pt x="253749" y="97550"/>
                </a:lnTo>
                <a:lnTo>
                  <a:pt x="262406" y="100441"/>
                </a:lnTo>
                <a:lnTo>
                  <a:pt x="266048" y="101211"/>
                </a:lnTo>
                <a:lnTo>
                  <a:pt x="272635" y="104608"/>
                </a:lnTo>
                <a:lnTo>
                  <a:pt x="275725" y="106847"/>
                </a:lnTo>
                <a:lnTo>
                  <a:pt x="277784" y="109292"/>
                </a:lnTo>
                <a:lnTo>
                  <a:pt x="279158" y="111875"/>
                </a:lnTo>
                <a:lnTo>
                  <a:pt x="281361" y="118313"/>
                </a:lnTo>
                <a:lnTo>
                  <a:pt x="281663" y="124274"/>
                </a:lnTo>
                <a:lnTo>
                  <a:pt x="281744" y="128530"/>
                </a:lnTo>
                <a:lnTo>
                  <a:pt x="280844" y="132321"/>
                </a:lnTo>
                <a:lnTo>
                  <a:pt x="277306" y="139072"/>
                </a:lnTo>
                <a:lnTo>
                  <a:pt x="272171" y="144111"/>
                </a:lnTo>
                <a:lnTo>
                  <a:pt x="264938" y="150327"/>
                </a:lnTo>
                <a:lnTo>
                  <a:pt x="256306" y="157329"/>
                </a:lnTo>
                <a:lnTo>
                  <a:pt x="242931" y="164855"/>
                </a:lnTo>
                <a:lnTo>
                  <a:pt x="226395" y="172729"/>
                </a:lnTo>
                <a:lnTo>
                  <a:pt x="207750" y="180836"/>
                </a:lnTo>
                <a:lnTo>
                  <a:pt x="192463" y="188146"/>
                </a:lnTo>
                <a:lnTo>
                  <a:pt x="179414" y="194924"/>
                </a:lnTo>
                <a:lnTo>
                  <a:pt x="167858" y="201348"/>
                </a:lnTo>
                <a:lnTo>
                  <a:pt x="157295" y="205631"/>
                </a:lnTo>
                <a:lnTo>
                  <a:pt x="147397" y="208486"/>
                </a:lnTo>
                <a:lnTo>
                  <a:pt x="137940" y="210389"/>
                </a:lnTo>
                <a:lnTo>
                  <a:pt x="109652" y="215044"/>
                </a:lnTo>
                <a:lnTo>
                  <a:pt x="92774" y="217618"/>
                </a:lnTo>
                <a:lnTo>
                  <a:pt x="79618" y="219335"/>
                </a:lnTo>
                <a:lnTo>
                  <a:pt x="68942" y="220480"/>
                </a:lnTo>
                <a:lnTo>
                  <a:pt x="52951" y="221751"/>
                </a:lnTo>
                <a:lnTo>
                  <a:pt x="42670" y="222316"/>
                </a:lnTo>
                <a:lnTo>
                  <a:pt x="32385" y="222567"/>
                </a:lnTo>
                <a:lnTo>
                  <a:pt x="26975" y="222634"/>
                </a:lnTo>
                <a:lnTo>
                  <a:pt x="21465" y="220774"/>
                </a:lnTo>
                <a:lnTo>
                  <a:pt x="15885" y="217629"/>
                </a:lnTo>
                <a:lnTo>
                  <a:pt x="2344" y="207995"/>
                </a:lnTo>
                <a:lnTo>
                  <a:pt x="1234" y="206251"/>
                </a:lnTo>
                <a:lnTo>
                  <a:pt x="0" y="201775"/>
                </a:lnTo>
                <a:lnTo>
                  <a:pt x="623" y="200200"/>
                </a:lnTo>
                <a:lnTo>
                  <a:pt x="1991" y="199150"/>
                </a:lnTo>
                <a:lnTo>
                  <a:pt x="3856" y="198450"/>
                </a:lnTo>
                <a:lnTo>
                  <a:pt x="8466" y="195133"/>
                </a:lnTo>
                <a:lnTo>
                  <a:pt x="16157" y="1884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07"/>
          <p:cNvSpPr/>
          <p:nvPr/>
        </p:nvSpPr>
        <p:spPr>
          <a:xfrm>
            <a:off x="7178040" y="3626167"/>
            <a:ext cx="84077" cy="137161"/>
          </a:xfrm>
          <a:custGeom>
            <a:avLst/>
            <a:gdLst/>
            <a:ahLst/>
            <a:cxnLst/>
            <a:rect l="0" t="0" r="0" b="0"/>
            <a:pathLst>
              <a:path w="84077" h="137161">
                <a:moveTo>
                  <a:pt x="60007" y="0"/>
                </a:moveTo>
                <a:lnTo>
                  <a:pt x="80158" y="20151"/>
                </a:lnTo>
                <a:lnTo>
                  <a:pt x="82014" y="22959"/>
                </a:lnTo>
                <a:lnTo>
                  <a:pt x="83250" y="25784"/>
                </a:lnTo>
                <a:lnTo>
                  <a:pt x="84076" y="28619"/>
                </a:lnTo>
                <a:lnTo>
                  <a:pt x="83673" y="33367"/>
                </a:lnTo>
                <a:lnTo>
                  <a:pt x="82452" y="39390"/>
                </a:lnTo>
                <a:lnTo>
                  <a:pt x="80685" y="46263"/>
                </a:lnTo>
                <a:lnTo>
                  <a:pt x="79507" y="52749"/>
                </a:lnTo>
                <a:lnTo>
                  <a:pt x="78723" y="58978"/>
                </a:lnTo>
                <a:lnTo>
                  <a:pt x="78199" y="65037"/>
                </a:lnTo>
                <a:lnTo>
                  <a:pt x="75945" y="70028"/>
                </a:lnTo>
                <a:lnTo>
                  <a:pt x="72537" y="74308"/>
                </a:lnTo>
                <a:lnTo>
                  <a:pt x="68361" y="78113"/>
                </a:lnTo>
                <a:lnTo>
                  <a:pt x="64624" y="82556"/>
                </a:lnTo>
                <a:lnTo>
                  <a:pt x="61180" y="87422"/>
                </a:lnTo>
                <a:lnTo>
                  <a:pt x="57931" y="92571"/>
                </a:lnTo>
                <a:lnTo>
                  <a:pt x="53861" y="96957"/>
                </a:lnTo>
                <a:lnTo>
                  <a:pt x="49242" y="100833"/>
                </a:lnTo>
                <a:lnTo>
                  <a:pt x="44258" y="104370"/>
                </a:lnTo>
                <a:lnTo>
                  <a:pt x="39030" y="108632"/>
                </a:lnTo>
                <a:lnTo>
                  <a:pt x="33640" y="113379"/>
                </a:lnTo>
                <a:lnTo>
                  <a:pt x="28141" y="118449"/>
                </a:lnTo>
                <a:lnTo>
                  <a:pt x="22571" y="122781"/>
                </a:lnTo>
                <a:lnTo>
                  <a:pt x="16952" y="126621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08"/>
          <p:cNvSpPr/>
          <p:nvPr/>
        </p:nvSpPr>
        <p:spPr>
          <a:xfrm>
            <a:off x="7392352" y="3412333"/>
            <a:ext cx="222717" cy="222363"/>
          </a:xfrm>
          <a:custGeom>
            <a:avLst/>
            <a:gdLst/>
            <a:ahLst/>
            <a:cxnLst/>
            <a:rect l="0" t="0" r="0" b="0"/>
            <a:pathLst>
              <a:path w="222717" h="222363">
                <a:moveTo>
                  <a:pt x="0" y="42384"/>
                </a:moveTo>
                <a:lnTo>
                  <a:pt x="9101" y="37833"/>
                </a:lnTo>
                <a:lnTo>
                  <a:pt x="14640" y="34588"/>
                </a:lnTo>
                <a:lnTo>
                  <a:pt x="28414" y="25902"/>
                </a:lnTo>
                <a:lnTo>
                  <a:pt x="34183" y="22823"/>
                </a:lnTo>
                <a:lnTo>
                  <a:pt x="38981" y="20771"/>
                </a:lnTo>
                <a:lnTo>
                  <a:pt x="43132" y="19403"/>
                </a:lnTo>
                <a:lnTo>
                  <a:pt x="47805" y="17538"/>
                </a:lnTo>
                <a:lnTo>
                  <a:pt x="52826" y="15343"/>
                </a:lnTo>
                <a:lnTo>
                  <a:pt x="58076" y="12926"/>
                </a:lnTo>
                <a:lnTo>
                  <a:pt x="65388" y="10363"/>
                </a:lnTo>
                <a:lnTo>
                  <a:pt x="74072" y="7702"/>
                </a:lnTo>
                <a:lnTo>
                  <a:pt x="83671" y="4975"/>
                </a:lnTo>
                <a:lnTo>
                  <a:pt x="91976" y="3157"/>
                </a:lnTo>
                <a:lnTo>
                  <a:pt x="99417" y="1945"/>
                </a:lnTo>
                <a:lnTo>
                  <a:pt x="106283" y="1138"/>
                </a:lnTo>
                <a:lnTo>
                  <a:pt x="111813" y="599"/>
                </a:lnTo>
                <a:lnTo>
                  <a:pt x="116452" y="240"/>
                </a:lnTo>
                <a:lnTo>
                  <a:pt x="120497" y="0"/>
                </a:lnTo>
                <a:lnTo>
                  <a:pt x="125099" y="793"/>
                </a:lnTo>
                <a:lnTo>
                  <a:pt x="130072" y="2274"/>
                </a:lnTo>
                <a:lnTo>
                  <a:pt x="135292" y="4215"/>
                </a:lnTo>
                <a:lnTo>
                  <a:pt x="139725" y="6460"/>
                </a:lnTo>
                <a:lnTo>
                  <a:pt x="143632" y="8910"/>
                </a:lnTo>
                <a:lnTo>
                  <a:pt x="147190" y="11495"/>
                </a:lnTo>
                <a:lnTo>
                  <a:pt x="148609" y="15124"/>
                </a:lnTo>
                <a:lnTo>
                  <a:pt x="148603" y="19448"/>
                </a:lnTo>
                <a:lnTo>
                  <a:pt x="147646" y="24236"/>
                </a:lnTo>
                <a:lnTo>
                  <a:pt x="146056" y="29333"/>
                </a:lnTo>
                <a:lnTo>
                  <a:pt x="144043" y="34636"/>
                </a:lnTo>
                <a:lnTo>
                  <a:pt x="141749" y="40076"/>
                </a:lnTo>
                <a:lnTo>
                  <a:pt x="138314" y="44655"/>
                </a:lnTo>
                <a:lnTo>
                  <a:pt x="134120" y="48661"/>
                </a:lnTo>
                <a:lnTo>
                  <a:pt x="129418" y="52284"/>
                </a:lnTo>
                <a:lnTo>
                  <a:pt x="123426" y="56604"/>
                </a:lnTo>
                <a:lnTo>
                  <a:pt x="109149" y="66484"/>
                </a:lnTo>
                <a:lnTo>
                  <a:pt x="102293" y="70833"/>
                </a:lnTo>
                <a:lnTo>
                  <a:pt x="95818" y="74685"/>
                </a:lnTo>
                <a:lnTo>
                  <a:pt x="89596" y="78205"/>
                </a:lnTo>
                <a:lnTo>
                  <a:pt x="84496" y="81505"/>
                </a:lnTo>
                <a:lnTo>
                  <a:pt x="80143" y="84657"/>
                </a:lnTo>
                <a:lnTo>
                  <a:pt x="76289" y="87711"/>
                </a:lnTo>
                <a:lnTo>
                  <a:pt x="69466" y="91105"/>
                </a:lnTo>
                <a:lnTo>
                  <a:pt x="66313" y="92010"/>
                </a:lnTo>
                <a:lnTo>
                  <a:pt x="60270" y="95555"/>
                </a:lnTo>
                <a:lnTo>
                  <a:pt x="53180" y="101041"/>
                </a:lnTo>
                <a:lnTo>
                  <a:pt x="56504" y="97441"/>
                </a:lnTo>
                <a:lnTo>
                  <a:pt x="61482" y="96233"/>
                </a:lnTo>
                <a:lnTo>
                  <a:pt x="68611" y="95429"/>
                </a:lnTo>
                <a:lnTo>
                  <a:pt x="77172" y="94892"/>
                </a:lnTo>
                <a:lnTo>
                  <a:pt x="86691" y="93582"/>
                </a:lnTo>
                <a:lnTo>
                  <a:pt x="96847" y="91756"/>
                </a:lnTo>
                <a:lnTo>
                  <a:pt x="107427" y="89586"/>
                </a:lnTo>
                <a:lnTo>
                  <a:pt x="116385" y="88140"/>
                </a:lnTo>
                <a:lnTo>
                  <a:pt x="124262" y="87175"/>
                </a:lnTo>
                <a:lnTo>
                  <a:pt x="131420" y="86532"/>
                </a:lnTo>
                <a:lnTo>
                  <a:pt x="139048" y="86104"/>
                </a:lnTo>
                <a:lnTo>
                  <a:pt x="155144" y="85628"/>
                </a:lnTo>
                <a:lnTo>
                  <a:pt x="161532" y="86453"/>
                </a:lnTo>
                <a:lnTo>
                  <a:pt x="166743" y="87956"/>
                </a:lnTo>
                <a:lnTo>
                  <a:pt x="171170" y="89910"/>
                </a:lnTo>
                <a:lnTo>
                  <a:pt x="176978" y="92166"/>
                </a:lnTo>
                <a:lnTo>
                  <a:pt x="191052" y="97212"/>
                </a:lnTo>
                <a:lnTo>
                  <a:pt x="196901" y="99891"/>
                </a:lnTo>
                <a:lnTo>
                  <a:pt x="201752" y="102629"/>
                </a:lnTo>
                <a:lnTo>
                  <a:pt x="205940" y="105408"/>
                </a:lnTo>
                <a:lnTo>
                  <a:pt x="209683" y="108212"/>
                </a:lnTo>
                <a:lnTo>
                  <a:pt x="216382" y="113868"/>
                </a:lnTo>
                <a:lnTo>
                  <a:pt x="218550" y="116710"/>
                </a:lnTo>
                <a:lnTo>
                  <a:pt x="220959" y="122408"/>
                </a:lnTo>
                <a:lnTo>
                  <a:pt x="221601" y="126213"/>
                </a:lnTo>
                <a:lnTo>
                  <a:pt x="222029" y="130655"/>
                </a:lnTo>
                <a:lnTo>
                  <a:pt x="222504" y="139718"/>
                </a:lnTo>
                <a:lnTo>
                  <a:pt x="222716" y="146921"/>
                </a:lnTo>
                <a:lnTo>
                  <a:pt x="220867" y="151128"/>
                </a:lnTo>
                <a:lnTo>
                  <a:pt x="217730" y="155837"/>
                </a:lnTo>
                <a:lnTo>
                  <a:pt x="213734" y="160882"/>
                </a:lnTo>
                <a:lnTo>
                  <a:pt x="210116" y="165198"/>
                </a:lnTo>
                <a:lnTo>
                  <a:pt x="206753" y="169027"/>
                </a:lnTo>
                <a:lnTo>
                  <a:pt x="203557" y="172533"/>
                </a:lnTo>
                <a:lnTo>
                  <a:pt x="194928" y="181508"/>
                </a:lnTo>
                <a:lnTo>
                  <a:pt x="178416" y="198241"/>
                </a:lnTo>
                <a:lnTo>
                  <a:pt x="173236" y="201534"/>
                </a:lnTo>
                <a:lnTo>
                  <a:pt x="166926" y="204681"/>
                </a:lnTo>
                <a:lnTo>
                  <a:pt x="159861" y="207732"/>
                </a:lnTo>
                <a:lnTo>
                  <a:pt x="146932" y="213662"/>
                </a:lnTo>
                <a:lnTo>
                  <a:pt x="140817" y="216577"/>
                </a:lnTo>
                <a:lnTo>
                  <a:pt x="135788" y="218520"/>
                </a:lnTo>
                <a:lnTo>
                  <a:pt x="131483" y="219816"/>
                </a:lnTo>
                <a:lnTo>
                  <a:pt x="127661" y="220679"/>
                </a:lnTo>
                <a:lnTo>
                  <a:pt x="123207" y="221255"/>
                </a:lnTo>
                <a:lnTo>
                  <a:pt x="118333" y="221639"/>
                </a:lnTo>
                <a:lnTo>
                  <a:pt x="108790" y="222066"/>
                </a:lnTo>
                <a:lnTo>
                  <a:pt x="101374" y="222255"/>
                </a:lnTo>
                <a:lnTo>
                  <a:pt x="78191" y="222362"/>
                </a:lnTo>
                <a:lnTo>
                  <a:pt x="69272" y="221424"/>
                </a:lnTo>
                <a:lnTo>
                  <a:pt x="25717" y="2138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09"/>
          <p:cNvSpPr/>
          <p:nvPr/>
        </p:nvSpPr>
        <p:spPr>
          <a:xfrm>
            <a:off x="7726680" y="3308985"/>
            <a:ext cx="42863" cy="205741"/>
          </a:xfrm>
          <a:custGeom>
            <a:avLst/>
            <a:gdLst/>
            <a:ahLst/>
            <a:cxnLst/>
            <a:rect l="0" t="0" r="0" b="0"/>
            <a:pathLst>
              <a:path w="42863" h="205741">
                <a:moveTo>
                  <a:pt x="0" y="0"/>
                </a:moveTo>
                <a:lnTo>
                  <a:pt x="4551" y="13652"/>
                </a:lnTo>
                <a:lnTo>
                  <a:pt x="5891" y="18627"/>
                </a:lnTo>
                <a:lnTo>
                  <a:pt x="6785" y="22895"/>
                </a:lnTo>
                <a:lnTo>
                  <a:pt x="7381" y="26693"/>
                </a:lnTo>
                <a:lnTo>
                  <a:pt x="7778" y="34940"/>
                </a:lnTo>
                <a:lnTo>
                  <a:pt x="8337" y="70042"/>
                </a:lnTo>
                <a:lnTo>
                  <a:pt x="8541" y="125475"/>
                </a:lnTo>
                <a:lnTo>
                  <a:pt x="9504" y="136990"/>
                </a:lnTo>
                <a:lnTo>
                  <a:pt x="11098" y="146571"/>
                </a:lnTo>
                <a:lnTo>
                  <a:pt x="13114" y="154864"/>
                </a:lnTo>
                <a:lnTo>
                  <a:pt x="15410" y="162298"/>
                </a:lnTo>
                <a:lnTo>
                  <a:pt x="17893" y="169158"/>
                </a:lnTo>
                <a:lnTo>
                  <a:pt x="24172" y="184756"/>
                </a:lnTo>
                <a:lnTo>
                  <a:pt x="25639" y="187940"/>
                </a:lnTo>
                <a:lnTo>
                  <a:pt x="29810" y="196559"/>
                </a:lnTo>
                <a:lnTo>
                  <a:pt x="32256" y="199619"/>
                </a:lnTo>
                <a:lnTo>
                  <a:pt x="34839" y="201659"/>
                </a:lnTo>
                <a:lnTo>
                  <a:pt x="42862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10"/>
          <p:cNvSpPr/>
          <p:nvPr/>
        </p:nvSpPr>
        <p:spPr>
          <a:xfrm>
            <a:off x="7700962" y="3514725"/>
            <a:ext cx="205741" cy="25718"/>
          </a:xfrm>
          <a:custGeom>
            <a:avLst/>
            <a:gdLst/>
            <a:ahLst/>
            <a:cxnLst/>
            <a:rect l="0" t="0" r="0" b="0"/>
            <a:pathLst>
              <a:path w="205741" h="25718">
                <a:moveTo>
                  <a:pt x="0" y="25717"/>
                </a:moveTo>
                <a:lnTo>
                  <a:pt x="9102" y="21166"/>
                </a:lnTo>
                <a:lnTo>
                  <a:pt x="12736" y="19825"/>
                </a:lnTo>
                <a:lnTo>
                  <a:pt x="16110" y="18932"/>
                </a:lnTo>
                <a:lnTo>
                  <a:pt x="19312" y="18336"/>
                </a:lnTo>
                <a:lnTo>
                  <a:pt x="23353" y="16986"/>
                </a:lnTo>
                <a:lnTo>
                  <a:pt x="27951" y="15134"/>
                </a:lnTo>
                <a:lnTo>
                  <a:pt x="32921" y="12947"/>
                </a:lnTo>
                <a:lnTo>
                  <a:pt x="37188" y="11488"/>
                </a:lnTo>
                <a:lnTo>
                  <a:pt x="40984" y="10516"/>
                </a:lnTo>
                <a:lnTo>
                  <a:pt x="44469" y="9868"/>
                </a:lnTo>
                <a:lnTo>
                  <a:pt x="48695" y="9436"/>
                </a:lnTo>
                <a:lnTo>
                  <a:pt x="53418" y="9148"/>
                </a:lnTo>
                <a:lnTo>
                  <a:pt x="63747" y="8828"/>
                </a:lnTo>
                <a:lnTo>
                  <a:pt x="74687" y="8686"/>
                </a:lnTo>
                <a:lnTo>
                  <a:pt x="86939" y="7696"/>
                </a:lnTo>
                <a:lnTo>
                  <a:pt x="123413" y="4055"/>
                </a:lnTo>
                <a:lnTo>
                  <a:pt x="141329" y="2703"/>
                </a:lnTo>
                <a:lnTo>
                  <a:pt x="158037" y="1802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11"/>
          <p:cNvSpPr/>
          <p:nvPr/>
        </p:nvSpPr>
        <p:spPr>
          <a:xfrm>
            <a:off x="7730723" y="3591896"/>
            <a:ext cx="193125" cy="102814"/>
          </a:xfrm>
          <a:custGeom>
            <a:avLst/>
            <a:gdLst/>
            <a:ahLst/>
            <a:cxnLst/>
            <a:rect l="0" t="0" r="0" b="0"/>
            <a:pathLst>
              <a:path w="193125" h="102814">
                <a:moveTo>
                  <a:pt x="4529" y="17126"/>
                </a:moveTo>
                <a:lnTo>
                  <a:pt x="9080" y="8024"/>
                </a:lnTo>
                <a:lnTo>
                  <a:pt x="12326" y="5343"/>
                </a:lnTo>
                <a:lnTo>
                  <a:pt x="16394" y="3556"/>
                </a:lnTo>
                <a:lnTo>
                  <a:pt x="27511" y="687"/>
                </a:lnTo>
                <a:lnTo>
                  <a:pt x="30328" y="452"/>
                </a:lnTo>
                <a:lnTo>
                  <a:pt x="34110" y="295"/>
                </a:lnTo>
                <a:lnTo>
                  <a:pt x="44346" y="121"/>
                </a:lnTo>
                <a:lnTo>
                  <a:pt x="68757" y="0"/>
                </a:lnTo>
                <a:lnTo>
                  <a:pt x="71160" y="946"/>
                </a:lnTo>
                <a:lnTo>
                  <a:pt x="73715" y="2529"/>
                </a:lnTo>
                <a:lnTo>
                  <a:pt x="76371" y="4537"/>
                </a:lnTo>
                <a:lnTo>
                  <a:pt x="81861" y="6769"/>
                </a:lnTo>
                <a:lnTo>
                  <a:pt x="88596" y="8201"/>
                </a:lnTo>
                <a:lnTo>
                  <a:pt x="89149" y="9271"/>
                </a:lnTo>
                <a:lnTo>
                  <a:pt x="89517" y="10937"/>
                </a:lnTo>
                <a:lnTo>
                  <a:pt x="89763" y="13000"/>
                </a:lnTo>
                <a:lnTo>
                  <a:pt x="89926" y="15328"/>
                </a:lnTo>
                <a:lnTo>
                  <a:pt x="90036" y="17832"/>
                </a:lnTo>
                <a:lnTo>
                  <a:pt x="90108" y="20454"/>
                </a:lnTo>
                <a:lnTo>
                  <a:pt x="89205" y="23155"/>
                </a:lnTo>
                <a:lnTo>
                  <a:pt x="87650" y="25908"/>
                </a:lnTo>
                <a:lnTo>
                  <a:pt x="85660" y="28696"/>
                </a:lnTo>
                <a:lnTo>
                  <a:pt x="80525" y="33412"/>
                </a:lnTo>
                <a:lnTo>
                  <a:pt x="73290" y="39413"/>
                </a:lnTo>
                <a:lnTo>
                  <a:pt x="64656" y="46272"/>
                </a:lnTo>
                <a:lnTo>
                  <a:pt x="57949" y="51797"/>
                </a:lnTo>
                <a:lnTo>
                  <a:pt x="52525" y="56432"/>
                </a:lnTo>
                <a:lnTo>
                  <a:pt x="47957" y="60475"/>
                </a:lnTo>
                <a:lnTo>
                  <a:pt x="40340" y="67507"/>
                </a:lnTo>
                <a:lnTo>
                  <a:pt x="32827" y="74760"/>
                </a:lnTo>
                <a:lnTo>
                  <a:pt x="23139" y="84334"/>
                </a:lnTo>
                <a:lnTo>
                  <a:pt x="18841" y="87649"/>
                </a:lnTo>
                <a:lnTo>
                  <a:pt x="15023" y="89859"/>
                </a:lnTo>
                <a:lnTo>
                  <a:pt x="11525" y="91332"/>
                </a:lnTo>
                <a:lnTo>
                  <a:pt x="9193" y="93267"/>
                </a:lnTo>
                <a:lnTo>
                  <a:pt x="7638" y="95509"/>
                </a:lnTo>
                <a:lnTo>
                  <a:pt x="6602" y="97956"/>
                </a:lnTo>
                <a:lnTo>
                  <a:pt x="4959" y="99588"/>
                </a:lnTo>
                <a:lnTo>
                  <a:pt x="2911" y="100676"/>
                </a:lnTo>
                <a:lnTo>
                  <a:pt x="593" y="101401"/>
                </a:lnTo>
                <a:lnTo>
                  <a:pt x="0" y="101884"/>
                </a:lnTo>
                <a:lnTo>
                  <a:pt x="557" y="102206"/>
                </a:lnTo>
                <a:lnTo>
                  <a:pt x="5893" y="102660"/>
                </a:lnTo>
                <a:lnTo>
                  <a:pt x="10850" y="102766"/>
                </a:lnTo>
                <a:lnTo>
                  <a:pt x="16228" y="102813"/>
                </a:lnTo>
                <a:lnTo>
                  <a:pt x="19948" y="101873"/>
                </a:lnTo>
                <a:lnTo>
                  <a:pt x="24333" y="100294"/>
                </a:lnTo>
                <a:lnTo>
                  <a:pt x="29162" y="98289"/>
                </a:lnTo>
                <a:lnTo>
                  <a:pt x="34285" y="96000"/>
                </a:lnTo>
                <a:lnTo>
                  <a:pt x="45059" y="90916"/>
                </a:lnTo>
                <a:lnTo>
                  <a:pt x="102734" y="62300"/>
                </a:lnTo>
                <a:lnTo>
                  <a:pt x="111909" y="58672"/>
                </a:lnTo>
                <a:lnTo>
                  <a:pt x="119931" y="56254"/>
                </a:lnTo>
                <a:lnTo>
                  <a:pt x="127183" y="54641"/>
                </a:lnTo>
                <a:lnTo>
                  <a:pt x="133924" y="52614"/>
                </a:lnTo>
                <a:lnTo>
                  <a:pt x="140322" y="50309"/>
                </a:lnTo>
                <a:lnTo>
                  <a:pt x="146493" y="47821"/>
                </a:lnTo>
                <a:lnTo>
                  <a:pt x="154416" y="45209"/>
                </a:lnTo>
                <a:lnTo>
                  <a:pt x="163509" y="42516"/>
                </a:lnTo>
                <a:lnTo>
                  <a:pt x="193124" y="342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12"/>
          <p:cNvSpPr/>
          <p:nvPr/>
        </p:nvSpPr>
        <p:spPr>
          <a:xfrm>
            <a:off x="7838122" y="3317557"/>
            <a:ext cx="188437" cy="394336"/>
          </a:xfrm>
          <a:custGeom>
            <a:avLst/>
            <a:gdLst/>
            <a:ahLst/>
            <a:cxnLst/>
            <a:rect l="0" t="0" r="0" b="0"/>
            <a:pathLst>
              <a:path w="188437" h="394336">
                <a:moveTo>
                  <a:pt x="0" y="0"/>
                </a:moveTo>
                <a:lnTo>
                  <a:pt x="18203" y="0"/>
                </a:lnTo>
                <a:lnTo>
                  <a:pt x="25470" y="953"/>
                </a:lnTo>
                <a:lnTo>
                  <a:pt x="32220" y="2540"/>
                </a:lnTo>
                <a:lnTo>
                  <a:pt x="38625" y="4551"/>
                </a:lnTo>
                <a:lnTo>
                  <a:pt x="44800" y="6844"/>
                </a:lnTo>
                <a:lnTo>
                  <a:pt x="50822" y="9325"/>
                </a:lnTo>
                <a:lnTo>
                  <a:pt x="56741" y="11932"/>
                </a:lnTo>
                <a:lnTo>
                  <a:pt x="63546" y="15575"/>
                </a:lnTo>
                <a:lnTo>
                  <a:pt x="70939" y="19908"/>
                </a:lnTo>
                <a:lnTo>
                  <a:pt x="78724" y="24702"/>
                </a:lnTo>
                <a:lnTo>
                  <a:pt x="85820" y="28851"/>
                </a:lnTo>
                <a:lnTo>
                  <a:pt x="98786" y="36000"/>
                </a:lnTo>
                <a:lnTo>
                  <a:pt x="104910" y="40193"/>
                </a:lnTo>
                <a:lnTo>
                  <a:pt x="110897" y="44893"/>
                </a:lnTo>
                <a:lnTo>
                  <a:pt x="116794" y="49931"/>
                </a:lnTo>
                <a:lnTo>
                  <a:pt x="122630" y="54243"/>
                </a:lnTo>
                <a:lnTo>
                  <a:pt x="128426" y="58069"/>
                </a:lnTo>
                <a:lnTo>
                  <a:pt x="134195" y="61573"/>
                </a:lnTo>
                <a:lnTo>
                  <a:pt x="138994" y="65814"/>
                </a:lnTo>
                <a:lnTo>
                  <a:pt x="143145" y="70546"/>
                </a:lnTo>
                <a:lnTo>
                  <a:pt x="146865" y="75606"/>
                </a:lnTo>
                <a:lnTo>
                  <a:pt x="151250" y="80884"/>
                </a:lnTo>
                <a:lnTo>
                  <a:pt x="156079" y="86308"/>
                </a:lnTo>
                <a:lnTo>
                  <a:pt x="161202" y="91829"/>
                </a:lnTo>
                <a:lnTo>
                  <a:pt x="165570" y="97414"/>
                </a:lnTo>
                <a:lnTo>
                  <a:pt x="169435" y="103043"/>
                </a:lnTo>
                <a:lnTo>
                  <a:pt x="172964" y="108700"/>
                </a:lnTo>
                <a:lnTo>
                  <a:pt x="176270" y="115329"/>
                </a:lnTo>
                <a:lnTo>
                  <a:pt x="179426" y="122606"/>
                </a:lnTo>
                <a:lnTo>
                  <a:pt x="182482" y="130315"/>
                </a:lnTo>
                <a:lnTo>
                  <a:pt x="184520" y="138312"/>
                </a:lnTo>
                <a:lnTo>
                  <a:pt x="185878" y="146500"/>
                </a:lnTo>
                <a:lnTo>
                  <a:pt x="186784" y="154817"/>
                </a:lnTo>
                <a:lnTo>
                  <a:pt x="187388" y="163219"/>
                </a:lnTo>
                <a:lnTo>
                  <a:pt x="187790" y="171678"/>
                </a:lnTo>
                <a:lnTo>
                  <a:pt x="188237" y="188696"/>
                </a:lnTo>
                <a:lnTo>
                  <a:pt x="188436" y="205785"/>
                </a:lnTo>
                <a:lnTo>
                  <a:pt x="186584" y="216247"/>
                </a:lnTo>
                <a:lnTo>
                  <a:pt x="183444" y="227985"/>
                </a:lnTo>
                <a:lnTo>
                  <a:pt x="169268" y="271941"/>
                </a:lnTo>
                <a:lnTo>
                  <a:pt x="166185" y="280354"/>
                </a:lnTo>
                <a:lnTo>
                  <a:pt x="163177" y="287868"/>
                </a:lnTo>
                <a:lnTo>
                  <a:pt x="160220" y="294782"/>
                </a:lnTo>
                <a:lnTo>
                  <a:pt x="156344" y="301296"/>
                </a:lnTo>
                <a:lnTo>
                  <a:pt x="151854" y="307544"/>
                </a:lnTo>
                <a:lnTo>
                  <a:pt x="146956" y="313614"/>
                </a:lnTo>
                <a:lnTo>
                  <a:pt x="120468" y="347875"/>
                </a:lnTo>
                <a:lnTo>
                  <a:pt x="115555" y="353837"/>
                </a:lnTo>
                <a:lnTo>
                  <a:pt x="111326" y="358764"/>
                </a:lnTo>
                <a:lnTo>
                  <a:pt x="105651" y="363953"/>
                </a:lnTo>
                <a:lnTo>
                  <a:pt x="99009" y="369318"/>
                </a:lnTo>
                <a:lnTo>
                  <a:pt x="81470" y="382514"/>
                </a:lnTo>
                <a:lnTo>
                  <a:pt x="76531" y="386859"/>
                </a:lnTo>
                <a:lnTo>
                  <a:pt x="73881" y="389351"/>
                </a:lnTo>
                <a:lnTo>
                  <a:pt x="71161" y="391012"/>
                </a:lnTo>
                <a:lnTo>
                  <a:pt x="68396" y="392120"/>
                </a:lnTo>
                <a:lnTo>
                  <a:pt x="60008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97</Words>
  <Application>Microsoft Office PowerPoint</Application>
  <PresentationFormat>On-screen Show (4:3)</PresentationFormat>
  <Paragraphs>54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More about words</vt:lpstr>
      <vt:lpstr>Objectives</vt:lpstr>
      <vt:lpstr>15. A piece of fabric 180 inches long is cut into two pieces such that 3 times the larger piece exceeds 4 times the smaller piece by 85 inches. How large are the two pieces of fabric? </vt:lpstr>
      <vt:lpstr>Graphing</vt:lpstr>
      <vt:lpstr>Graphing</vt:lpstr>
      <vt:lpstr>Graphing</vt:lpstr>
      <vt:lpstr>Graphing</vt:lpstr>
      <vt:lpstr>Graphing</vt:lpstr>
      <vt:lpstr>Graphing</vt:lpstr>
      <vt:lpstr>Graphing</vt:lpstr>
      <vt:lpstr>Graphing</vt:lpstr>
      <vt:lpstr>Graphing</vt:lpstr>
      <vt:lpstr>Graphing</vt:lpstr>
      <vt:lpstr>Graphing</vt:lpstr>
      <vt:lpstr>Graphing</vt:lpstr>
      <vt:lpstr>Graphing</vt:lpstr>
      <vt:lpstr>Graphing</vt:lpstr>
      <vt:lpstr>Slide 18</vt:lpstr>
      <vt:lpstr>Did we meet our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about words</dc:title>
  <dc:creator>Ameena</dc:creator>
  <cp:lastModifiedBy>Ameena</cp:lastModifiedBy>
  <cp:revision>12</cp:revision>
  <dcterms:created xsi:type="dcterms:W3CDTF">2009-09-29T17:34:56Z</dcterms:created>
  <dcterms:modified xsi:type="dcterms:W3CDTF">2009-10-02T17:35:19Z</dcterms:modified>
</cp:coreProperties>
</file>